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1" r:id="rId6"/>
    <p:sldId id="257" r:id="rId7"/>
    <p:sldId id="259" r:id="rId8"/>
    <p:sldId id="280" r:id="rId9"/>
    <p:sldId id="270" r:id="rId10"/>
    <p:sldId id="289" r:id="rId11"/>
    <p:sldId id="285" r:id="rId12"/>
    <p:sldId id="288" r:id="rId13"/>
    <p:sldId id="282" r:id="rId14"/>
    <p:sldId id="275" r:id="rId15"/>
    <p:sldId id="296" r:id="rId16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4" autoAdjust="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CF06D2-3E10-43B4-BE1C-A4B4D54F90AC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DFEFF09B-3316-484E-BDDC-594F853465CA}">
      <dgm:prSet phldrT="[Text]"/>
      <dgm:spPr>
        <a:solidFill>
          <a:srgbClr val="EBEBEB"/>
        </a:solidFill>
        <a:ln>
          <a:solidFill>
            <a:srgbClr val="465359"/>
          </a:solidFill>
        </a:ln>
      </dgm:spPr>
      <dgm:t>
        <a:bodyPr rtlCol="0"/>
        <a:lstStyle/>
        <a:p>
          <a:pPr rtl="0"/>
          <a:r>
            <a:rPr lang="zh-CN" altLang="en-US" noProof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购物网站首页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538D36E-063A-42D4-AE1F-A7433881BEE7}" type="parTrans" cxnId="{80DFDB10-B61B-4F25-98D7-833F0158103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C3C34F5-FB46-48DA-B380-FDC19D593898}" type="sibTrans" cxnId="{80DFDB10-B61B-4F25-98D7-833F0158103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A782D97-1806-434E-89D6-675805E7495C}">
      <dgm:prSet phldrT="[Text]"/>
      <dgm:spPr>
        <a:solidFill>
          <a:srgbClr val="8B8B8B"/>
        </a:solidFill>
        <a:ln>
          <a:solidFill>
            <a:srgbClr val="465359"/>
          </a:solidFill>
        </a:ln>
      </dgm:spPr>
      <dgm:t>
        <a:bodyPr rtlCol="0"/>
        <a:lstStyle/>
        <a:p>
          <a:pPr rtl="0"/>
          <a:r>
            <a:rPr lang="zh-CN" altLang="en-US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注册和登录界面</a:t>
          </a:r>
        </a:p>
      </dgm:t>
    </dgm:pt>
    <dgm:pt modelId="{5F043647-0EE3-4630-B86D-A581DC4D030B}" type="parTrans" cxnId="{856252B3-450A-40EA-BCAF-52EBE11524F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6A0D58E-86C5-4858-B8DA-21B28C5E66B5}" type="sibTrans" cxnId="{856252B3-450A-40EA-BCAF-52EBE11524F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5C30A9E-23F7-4624-823A-0F07A6827AC5}">
      <dgm:prSet phldrT="[Text]"/>
      <dgm:spPr>
        <a:solidFill>
          <a:srgbClr val="757575"/>
        </a:solidFill>
        <a:ln>
          <a:solidFill>
            <a:srgbClr val="465359"/>
          </a:solidFill>
        </a:ln>
      </dgm:spPr>
      <dgm:t>
        <a:bodyPr rtlCol="0"/>
        <a:lstStyle/>
        <a:p>
          <a:pPr rtl="0"/>
          <a:r>
            <a:rPr lang="zh-CN" altLang="en-US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个人账户主页</a:t>
          </a:r>
        </a:p>
      </dgm:t>
    </dgm:pt>
    <dgm:pt modelId="{F816F078-1AAF-4E3D-B0B7-F8CBB55720CF}" type="parTrans" cxnId="{8F484229-7B1D-44D8-8123-FD7C8E87922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9033A74-C38F-4DCB-8146-B83629D682C1}" type="sibTrans" cxnId="{8F484229-7B1D-44D8-8123-FD7C8E87922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2291559-C216-4320-AF17-C21A8A6C02CF}">
      <dgm:prSet/>
      <dgm:spPr>
        <a:solidFill>
          <a:srgbClr val="D3D3D3"/>
        </a:solidFill>
        <a:ln>
          <a:solidFill>
            <a:srgbClr val="465359"/>
          </a:solidFill>
        </a:ln>
      </dgm:spPr>
      <dgm:t>
        <a:bodyPr rtlCol="0"/>
        <a:lstStyle/>
        <a:p>
          <a:pPr rtl="0"/>
          <a:r>
            <a:rPr lang="zh-CN" altLang="en-US" noProof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商品搜索页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D100E0D-AC8F-4ED1-A38B-999CDD771848}" type="parTrans" cxnId="{B1279F9A-B177-43B9-9ED7-6D62C21EC80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9F4F680-0BAB-48BC-94D1-74F8BF9B13F5}" type="sibTrans" cxnId="{B1279F9A-B177-43B9-9ED7-6D62C21EC80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22DC5BB-F876-4B3A-BA2D-9A341C29F5A5}">
      <dgm:prSet/>
      <dgm:spPr>
        <a:solidFill>
          <a:srgbClr val="B0B0B0"/>
        </a:solidFill>
        <a:ln>
          <a:solidFill>
            <a:srgbClr val="465359"/>
          </a:solidFill>
        </a:ln>
      </dgm:spPr>
      <dgm:t>
        <a:bodyPr rtlCol="0"/>
        <a:lstStyle/>
        <a:p>
          <a:pPr rtl="0"/>
          <a:r>
            <a:rPr lang="zh-CN" altLang="en-US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商品详情页</a:t>
          </a:r>
        </a:p>
      </dgm:t>
    </dgm:pt>
    <dgm:pt modelId="{16978681-46EE-4242-B485-1E180F9DFC7E}" type="parTrans" cxnId="{F7DC5795-5F5A-443F-9C51-6B2AEF07CE09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BA221FA-643E-41C8-A1D7-45EF15E6D570}" type="sibTrans" cxnId="{F7DC5795-5F5A-443F-9C51-6B2AEF07CE09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97463CD-5EA7-4E87-827E-D154D63AE0B1}" type="pres">
      <dgm:prSet presAssocID="{8DCF06D2-3E10-43B4-BE1C-A4B4D54F90AC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DA6A20A0-A65D-4AC5-8699-5A3801D076EE}" type="pres">
      <dgm:prSet presAssocID="{DFEFF09B-3316-484E-BDDC-594F853465CA}" presName="parentText1" presStyleLbl="node1" presStyleIdx="0" presStyleCnt="5">
        <dgm:presLayoutVars>
          <dgm:chMax/>
          <dgm:chPref val="3"/>
          <dgm:bulletEnabled val="1"/>
        </dgm:presLayoutVars>
      </dgm:prSet>
      <dgm:spPr/>
    </dgm:pt>
    <dgm:pt modelId="{1AD93A5D-0DCB-40BD-9BA6-90BEFDD496D0}" type="pres">
      <dgm:prSet presAssocID="{92291559-C216-4320-AF17-C21A8A6C02CF}" presName="parentText2" presStyleLbl="node1" presStyleIdx="1" presStyleCnt="5" custLinFactNeighborY="15660">
        <dgm:presLayoutVars>
          <dgm:chMax/>
          <dgm:chPref val="3"/>
          <dgm:bulletEnabled val="1"/>
        </dgm:presLayoutVars>
      </dgm:prSet>
      <dgm:spPr/>
    </dgm:pt>
    <dgm:pt modelId="{59F32027-1075-44B9-9BE7-1200137E6774}" type="pres">
      <dgm:prSet presAssocID="{922DC5BB-F876-4B3A-BA2D-9A341C29F5A5}" presName="parentText3" presStyleLbl="node1" presStyleIdx="2" presStyleCnt="5" custLinFactNeighborY="32364">
        <dgm:presLayoutVars>
          <dgm:chMax/>
          <dgm:chPref val="3"/>
          <dgm:bulletEnabled val="1"/>
        </dgm:presLayoutVars>
      </dgm:prSet>
      <dgm:spPr/>
    </dgm:pt>
    <dgm:pt modelId="{76C201A9-AE94-473A-AFE6-A74BAC936839}" type="pres">
      <dgm:prSet presAssocID="{2A782D97-1806-434E-89D6-675805E7495C}" presName="parentText4" presStyleLbl="node1" presStyleIdx="3" presStyleCnt="5" custLinFactNeighborY="49070">
        <dgm:presLayoutVars>
          <dgm:chMax/>
          <dgm:chPref val="3"/>
          <dgm:bulletEnabled val="1"/>
        </dgm:presLayoutVars>
      </dgm:prSet>
      <dgm:spPr/>
    </dgm:pt>
    <dgm:pt modelId="{832C6785-4934-476D-8C7F-46FFD4534863}" type="pres">
      <dgm:prSet presAssocID="{15C30A9E-23F7-4624-823A-0F07A6827AC5}" presName="parentText5" presStyleLbl="node1" presStyleIdx="4" presStyleCnt="5" custLinFactNeighborY="65774">
        <dgm:presLayoutVars>
          <dgm:chMax/>
          <dgm:chPref val="3"/>
          <dgm:bulletEnabled val="1"/>
        </dgm:presLayoutVars>
      </dgm:prSet>
      <dgm:spPr/>
    </dgm:pt>
  </dgm:ptLst>
  <dgm:cxnLst>
    <dgm:cxn modelId="{80DFDB10-B61B-4F25-98D7-833F01581036}" srcId="{8DCF06D2-3E10-43B4-BE1C-A4B4D54F90AC}" destId="{DFEFF09B-3316-484E-BDDC-594F853465CA}" srcOrd="0" destOrd="0" parTransId="{E538D36E-063A-42D4-AE1F-A7433881BEE7}" sibTransId="{9C3C34F5-FB46-48DA-B380-FDC19D593898}"/>
    <dgm:cxn modelId="{02406321-DBCA-4523-8112-5BD7F5F66BCB}" type="presOf" srcId="{92291559-C216-4320-AF17-C21A8A6C02CF}" destId="{1AD93A5D-0DCB-40BD-9BA6-90BEFDD496D0}" srcOrd="0" destOrd="0" presId="urn:microsoft.com/office/officeart/2009/3/layout/IncreasingArrowsProcess"/>
    <dgm:cxn modelId="{C47C1E24-FADE-46B2-86DF-A588D069A458}" type="presOf" srcId="{DFEFF09B-3316-484E-BDDC-594F853465CA}" destId="{DA6A20A0-A65D-4AC5-8699-5A3801D076EE}" srcOrd="0" destOrd="0" presId="urn:microsoft.com/office/officeart/2009/3/layout/IncreasingArrowsProcess"/>
    <dgm:cxn modelId="{8F484229-7B1D-44D8-8123-FD7C8E879226}" srcId="{8DCF06D2-3E10-43B4-BE1C-A4B4D54F90AC}" destId="{15C30A9E-23F7-4624-823A-0F07A6827AC5}" srcOrd="4" destOrd="0" parTransId="{F816F078-1AAF-4E3D-B0B7-F8CBB55720CF}" sibTransId="{19033A74-C38F-4DCB-8146-B83629D682C1}"/>
    <dgm:cxn modelId="{8F9ABE35-D958-4AFF-87B2-756C175195A4}" type="presOf" srcId="{8DCF06D2-3E10-43B4-BE1C-A4B4D54F90AC}" destId="{E97463CD-5EA7-4E87-827E-D154D63AE0B1}" srcOrd="0" destOrd="0" presId="urn:microsoft.com/office/officeart/2009/3/layout/IncreasingArrowsProcess"/>
    <dgm:cxn modelId="{E9851686-B07B-4978-B288-14A7DF1491DE}" type="presOf" srcId="{922DC5BB-F876-4B3A-BA2D-9A341C29F5A5}" destId="{59F32027-1075-44B9-9BE7-1200137E6774}" srcOrd="0" destOrd="0" presId="urn:microsoft.com/office/officeart/2009/3/layout/IncreasingArrowsProcess"/>
    <dgm:cxn modelId="{D4CBFE92-4072-4E14-B82D-76DB3D6E6DD4}" type="presOf" srcId="{2A782D97-1806-434E-89D6-675805E7495C}" destId="{76C201A9-AE94-473A-AFE6-A74BAC936839}" srcOrd="0" destOrd="0" presId="urn:microsoft.com/office/officeart/2009/3/layout/IncreasingArrowsProcess"/>
    <dgm:cxn modelId="{F7DC5795-5F5A-443F-9C51-6B2AEF07CE09}" srcId="{8DCF06D2-3E10-43B4-BE1C-A4B4D54F90AC}" destId="{922DC5BB-F876-4B3A-BA2D-9A341C29F5A5}" srcOrd="2" destOrd="0" parTransId="{16978681-46EE-4242-B485-1E180F9DFC7E}" sibTransId="{FBA221FA-643E-41C8-A1D7-45EF15E6D570}"/>
    <dgm:cxn modelId="{B1279F9A-B177-43B9-9ED7-6D62C21EC808}" srcId="{8DCF06D2-3E10-43B4-BE1C-A4B4D54F90AC}" destId="{92291559-C216-4320-AF17-C21A8A6C02CF}" srcOrd="1" destOrd="0" parTransId="{5D100E0D-AC8F-4ED1-A38B-999CDD771848}" sibTransId="{49F4F680-0BAB-48BC-94D1-74F8BF9B13F5}"/>
    <dgm:cxn modelId="{BC66A8AD-279A-421A-953E-E3FA15352107}" type="presOf" srcId="{15C30A9E-23F7-4624-823A-0F07A6827AC5}" destId="{832C6785-4934-476D-8C7F-46FFD4534863}" srcOrd="0" destOrd="0" presId="urn:microsoft.com/office/officeart/2009/3/layout/IncreasingArrowsProcess"/>
    <dgm:cxn modelId="{856252B3-450A-40EA-BCAF-52EBE11524FD}" srcId="{8DCF06D2-3E10-43B4-BE1C-A4B4D54F90AC}" destId="{2A782D97-1806-434E-89D6-675805E7495C}" srcOrd="3" destOrd="0" parTransId="{5F043647-0EE3-4630-B86D-A581DC4D030B}" sibTransId="{F6A0D58E-86C5-4858-B8DA-21B28C5E66B5}"/>
    <dgm:cxn modelId="{6C6DBD5F-3F9F-46B3-930E-0C14D4E37711}" type="presParOf" srcId="{E97463CD-5EA7-4E87-827E-D154D63AE0B1}" destId="{DA6A20A0-A65D-4AC5-8699-5A3801D076EE}" srcOrd="0" destOrd="0" presId="urn:microsoft.com/office/officeart/2009/3/layout/IncreasingArrowsProcess"/>
    <dgm:cxn modelId="{C428ADE7-3BC5-4AC5-A8DB-9EC3232562F9}" type="presParOf" srcId="{E97463CD-5EA7-4E87-827E-D154D63AE0B1}" destId="{1AD93A5D-0DCB-40BD-9BA6-90BEFDD496D0}" srcOrd="1" destOrd="0" presId="urn:microsoft.com/office/officeart/2009/3/layout/IncreasingArrowsProcess"/>
    <dgm:cxn modelId="{BB508B85-EDA6-4CE1-88BD-1B11847F8DA3}" type="presParOf" srcId="{E97463CD-5EA7-4E87-827E-D154D63AE0B1}" destId="{59F32027-1075-44B9-9BE7-1200137E6774}" srcOrd="2" destOrd="0" presId="urn:microsoft.com/office/officeart/2009/3/layout/IncreasingArrowsProcess"/>
    <dgm:cxn modelId="{5A4BBC67-0182-41E5-9549-58F1D447F677}" type="presParOf" srcId="{E97463CD-5EA7-4E87-827E-D154D63AE0B1}" destId="{76C201A9-AE94-473A-AFE6-A74BAC936839}" srcOrd="3" destOrd="0" presId="urn:microsoft.com/office/officeart/2009/3/layout/IncreasingArrowsProcess"/>
    <dgm:cxn modelId="{C4E70FB0-E736-4E1A-8F10-3BEE5D9CD87B}" type="presParOf" srcId="{E97463CD-5EA7-4E87-827E-D154D63AE0B1}" destId="{832C6785-4934-476D-8C7F-46FFD4534863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B306B1-95E3-41C3-A350-EED6CFB59F9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CBD49820-2664-44CA-ACF4-23880BCE8556}">
      <dgm:prSet phldrT="[Text]" custT="1"/>
      <dgm:spPr/>
      <dgm:t>
        <a:bodyPr rtlCol="0"/>
        <a:lstStyle/>
        <a:p>
          <a:pPr rtl="0"/>
          <a:r>
            <a:rPr lang="zh-CN" altLang="en-US" sz="18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前端</a:t>
          </a:r>
          <a:endParaRPr lang="zh-CN" altLang="en-US" sz="1800" b="1" noProof="0" dirty="0">
            <a:solidFill>
              <a:schemeClr val="tx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A7D1491-B291-41D8-9E9D-1B8CDD45B99F}" type="parTrans" cxnId="{69608FF6-A177-4A85-B0D8-8CCF23DA1551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656F4BF-01E0-49BE-BB10-05A9C45E8A13}" type="sibTrans" cxnId="{69608FF6-A177-4A85-B0D8-8CCF23DA1551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65E1936-38FB-4B6B-9E9B-591558151B8A}">
      <dgm:prSet phldrT="[Text]" custT="1"/>
      <dgm:spPr/>
      <dgm:t>
        <a:bodyPr rtlCol="0"/>
        <a:lstStyle/>
        <a:p>
          <a:pPr rtl="0"/>
          <a:r>
            <a:rPr lang="en-US" altLang="zh-CN" sz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HTML5</a:t>
          </a:r>
        </a:p>
        <a:p>
          <a:pPr rtl="0"/>
          <a:r>
            <a:rPr lang="en-US" altLang="zh-CN" sz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CSS3</a:t>
          </a:r>
        </a:p>
        <a:p>
          <a:pPr rtl="0"/>
          <a:r>
            <a:rPr lang="en-US" altLang="zh-CN" sz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JavaScript</a:t>
          </a:r>
          <a:endParaRPr lang="zh-CN" altLang="en-US" sz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  <a:p>
          <a:pPr rtl="0"/>
          <a:endParaRPr lang="zh-CN" altLang="en-US" sz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F4D3C12-071A-471C-9E66-10E6159C1799}" type="parTrans" cxnId="{69C31E16-30A5-411B-B331-AD2E69536E1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9BE528A-91A1-4F6E-BFA7-1ACFBC887604}" type="sibTrans" cxnId="{69C31E16-30A5-411B-B331-AD2E69536E1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66FD67A-FD18-4A42-8E47-01EE84191342}">
      <dgm:prSet phldrT="[Text]" custT="1"/>
      <dgm:spPr/>
      <dgm:t>
        <a:bodyPr rtlCol="0"/>
        <a:lstStyle/>
        <a:p>
          <a:pPr rtl="0"/>
          <a:r>
            <a:rPr lang="zh-CN" altLang="en-US" sz="1800" b="1" i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后端</a:t>
          </a:r>
          <a:endParaRPr lang="zh-CN" altLang="en-US" sz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28FA86D-CA9B-46AB-BC5B-3504B89C7781}" type="parTrans" cxnId="{7CB044DA-54A8-4776-90D7-8344FA7B48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29B6F63-0A76-4D7B-AAFB-CA02A1F0B036}" type="sibTrans" cxnId="{7CB044DA-54A8-4776-90D7-8344FA7B48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9622692-05D9-4B44-B997-34C482CEAD07}">
      <dgm:prSet custT="1"/>
      <dgm:spPr/>
      <dgm:t>
        <a:bodyPr rtlCol="0"/>
        <a:lstStyle/>
        <a:p>
          <a:pPr rtl="0"/>
          <a:r>
            <a:rPr lang="en-US" altLang="zh-CN" sz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Django</a:t>
          </a:r>
          <a:endParaRPr lang="zh-CN" altLang="en-US" sz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58C97CD-F585-4056-BF73-C06430397079}" type="parTrans" cxnId="{7B8338E1-28A9-4816-A143-539A378987E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581BEFA-4676-46E2-B7AD-446974DCF7F4}" type="sibTrans" cxnId="{7B8338E1-28A9-4816-A143-539A378987E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FE3B16D-CB1D-4452-A24F-4DB82B820C1E}">
      <dgm:prSet custT="1"/>
      <dgm:spPr/>
      <dgm:t>
        <a:bodyPr rtlCol="0"/>
        <a:lstStyle/>
        <a:p>
          <a:pPr rtl="0"/>
          <a:r>
            <a:rPr lang="zh-CN" altLang="en-US" sz="1800" b="1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数据库</a:t>
          </a:r>
          <a:endParaRPr lang="en-US" altLang="zh-CN" sz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4DBCB50-83CD-4AD0-BEAA-B8B6ED5373CA}" type="parTrans" cxnId="{68D0D1BC-B9AA-4E67-950E-DDAC4A425FC7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349CD23-2C20-4273-8E02-D6D9A6D3A0DC}" type="sibTrans" cxnId="{68D0D1BC-B9AA-4E67-950E-DDAC4A425FC7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D550970-5588-4EBB-B073-463EC6EB05A4}">
      <dgm:prSet custT="1"/>
      <dgm:spPr/>
      <dgm:t>
        <a:bodyPr rtlCol="0"/>
        <a:lstStyle/>
        <a:p>
          <a:pPr rtl="0"/>
          <a:r>
            <a:rPr lang="en-US" altLang="zh-CN" sz="1200" i="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MySQL</a:t>
          </a:r>
          <a:endParaRPr lang="zh-CN" altLang="en-US" sz="1200" i="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FD44A2A-6196-4183-BD05-EDAD10274E96}" type="parTrans" cxnId="{F8ED08C5-C979-4AF2-8E44-32026F32467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A70BEF6-82DA-4218-8FFD-2EF698396984}" type="sibTrans" cxnId="{F8ED08C5-C979-4AF2-8E44-32026F32467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A0C71B3-295C-41F4-8394-778A0ED440C9}" type="pres">
      <dgm:prSet presAssocID="{9DB306B1-95E3-41C3-A350-EED6CFB59F98}" presName="Name0" presStyleCnt="0">
        <dgm:presLayoutVars>
          <dgm:dir/>
          <dgm:resizeHandles val="exact"/>
        </dgm:presLayoutVars>
      </dgm:prSet>
      <dgm:spPr/>
    </dgm:pt>
    <dgm:pt modelId="{48674126-856E-40A2-AED1-66B0EF9F29B2}" type="pres">
      <dgm:prSet presAssocID="{9DB306B1-95E3-41C3-A350-EED6CFB59F98}" presName="arrow" presStyleLbl="bgShp" presStyleIdx="0" presStyleCnt="1" custScaleY="9462" custLinFactNeighborX="-2759" custLinFactNeighborY="415"/>
      <dgm:spPr>
        <a:solidFill>
          <a:schemeClr val="accent3">
            <a:lumMod val="75000"/>
          </a:schemeClr>
        </a:solidFill>
      </dgm:spPr>
    </dgm:pt>
    <dgm:pt modelId="{83EA8674-93CF-4ECA-962C-E32EF3196C72}" type="pres">
      <dgm:prSet presAssocID="{9DB306B1-95E3-41C3-A350-EED6CFB59F98}" presName="points" presStyleCnt="0"/>
      <dgm:spPr/>
    </dgm:pt>
    <dgm:pt modelId="{4EA87744-041F-4546-99B8-AFD0F76E549E}" type="pres">
      <dgm:prSet presAssocID="{CBD49820-2664-44CA-ACF4-23880BCE8556}" presName="compositeA" presStyleCnt="0"/>
      <dgm:spPr/>
    </dgm:pt>
    <dgm:pt modelId="{92555D7C-BA79-40AB-AEB4-9DF6047BAF06}" type="pres">
      <dgm:prSet presAssocID="{CBD49820-2664-44CA-ACF4-23880BCE8556}" presName="textA" presStyleLbl="revTx" presStyleIdx="0" presStyleCnt="6">
        <dgm:presLayoutVars>
          <dgm:bulletEnabled val="1"/>
        </dgm:presLayoutVars>
      </dgm:prSet>
      <dgm:spPr/>
    </dgm:pt>
    <dgm:pt modelId="{1F883994-82B5-4883-84E5-27DEA523696A}" type="pres">
      <dgm:prSet presAssocID="{CBD49820-2664-44CA-ACF4-23880BCE8556}" presName="circleA" presStyleLbl="node1" presStyleIdx="0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7BDEDF1D-B731-48F3-82E6-549E9F37DDD3}" type="pres">
      <dgm:prSet presAssocID="{CBD49820-2664-44CA-ACF4-23880BCE8556}" presName="spaceA" presStyleCnt="0"/>
      <dgm:spPr/>
    </dgm:pt>
    <dgm:pt modelId="{2B4096E2-5B8D-494C-9868-68BA6E44F7EB}" type="pres">
      <dgm:prSet presAssocID="{C656F4BF-01E0-49BE-BB10-05A9C45E8A13}" presName="space" presStyleCnt="0"/>
      <dgm:spPr/>
    </dgm:pt>
    <dgm:pt modelId="{14D610B3-38C2-44F7-8FD9-40E31945903B}" type="pres">
      <dgm:prSet presAssocID="{065E1936-38FB-4B6B-9E9B-591558151B8A}" presName="compositeB" presStyleCnt="0"/>
      <dgm:spPr/>
    </dgm:pt>
    <dgm:pt modelId="{C0A42F7C-715B-4A79-9828-F6AC332F3146}" type="pres">
      <dgm:prSet presAssocID="{065E1936-38FB-4B6B-9E9B-591558151B8A}" presName="textB" presStyleLbl="revTx" presStyleIdx="1" presStyleCnt="6" custScaleX="148156">
        <dgm:presLayoutVars>
          <dgm:bulletEnabled val="1"/>
        </dgm:presLayoutVars>
      </dgm:prSet>
      <dgm:spPr/>
    </dgm:pt>
    <dgm:pt modelId="{C3811A8C-C5B9-40D6-9371-4FC75134A683}" type="pres">
      <dgm:prSet presAssocID="{065E1936-38FB-4B6B-9E9B-591558151B8A}" presName="circleB" presStyleLbl="node1" presStyleIdx="1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C56CC229-AA67-4139-B9AD-0F42CCBF65C9}" type="pres">
      <dgm:prSet presAssocID="{065E1936-38FB-4B6B-9E9B-591558151B8A}" presName="spaceB" presStyleCnt="0"/>
      <dgm:spPr/>
    </dgm:pt>
    <dgm:pt modelId="{344176A9-4596-4164-93EE-105F99235EEA}" type="pres">
      <dgm:prSet presAssocID="{89BE528A-91A1-4F6E-BFA7-1ACFBC887604}" presName="space" presStyleCnt="0"/>
      <dgm:spPr/>
    </dgm:pt>
    <dgm:pt modelId="{6D52EC47-EDC5-4D27-9CB9-7B5B93FBBEE1}" type="pres">
      <dgm:prSet presAssocID="{B66FD67A-FD18-4A42-8E47-01EE84191342}" presName="compositeA" presStyleCnt="0"/>
      <dgm:spPr/>
    </dgm:pt>
    <dgm:pt modelId="{D4CDBD6E-3669-4F1C-9CC4-93E35C648322}" type="pres">
      <dgm:prSet presAssocID="{B66FD67A-FD18-4A42-8E47-01EE84191342}" presName="textA" presStyleLbl="revTx" presStyleIdx="2" presStyleCnt="6">
        <dgm:presLayoutVars>
          <dgm:bulletEnabled val="1"/>
        </dgm:presLayoutVars>
      </dgm:prSet>
      <dgm:spPr/>
    </dgm:pt>
    <dgm:pt modelId="{47A22639-27DB-48B6-8C1A-0E49E17D2CAD}" type="pres">
      <dgm:prSet presAssocID="{B66FD67A-FD18-4A42-8E47-01EE84191342}" presName="circleA" presStyleLbl="node1" presStyleIdx="2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04669B89-305A-4E50-B9C3-9B50EC0CAB61}" type="pres">
      <dgm:prSet presAssocID="{B66FD67A-FD18-4A42-8E47-01EE84191342}" presName="spaceA" presStyleCnt="0"/>
      <dgm:spPr/>
    </dgm:pt>
    <dgm:pt modelId="{8D9FFF2C-2898-47EC-9BFD-28499EE3A7C4}" type="pres">
      <dgm:prSet presAssocID="{029B6F63-0A76-4D7B-AAFB-CA02A1F0B036}" presName="space" presStyleCnt="0"/>
      <dgm:spPr/>
    </dgm:pt>
    <dgm:pt modelId="{394B1C5B-C3CB-4BC4-BEEE-05FF4F4A0DFF}" type="pres">
      <dgm:prSet presAssocID="{D9622692-05D9-4B44-B997-34C482CEAD07}" presName="compositeB" presStyleCnt="0"/>
      <dgm:spPr/>
    </dgm:pt>
    <dgm:pt modelId="{EDA64E7E-39F7-47B6-BE20-7054A81C7ED8}" type="pres">
      <dgm:prSet presAssocID="{D9622692-05D9-4B44-B997-34C482CEAD07}" presName="textB" presStyleLbl="revTx" presStyleIdx="3" presStyleCnt="6" custScaleX="137763">
        <dgm:presLayoutVars>
          <dgm:bulletEnabled val="1"/>
        </dgm:presLayoutVars>
      </dgm:prSet>
      <dgm:spPr/>
    </dgm:pt>
    <dgm:pt modelId="{0B9460AF-9DA8-4898-B704-60496BEF18AE}" type="pres">
      <dgm:prSet presAssocID="{D9622692-05D9-4B44-B997-34C482CEAD07}" presName="circleB" presStyleLbl="node1" presStyleIdx="3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BFB3F211-7881-4B74-9838-BD092E9281E9}" type="pres">
      <dgm:prSet presAssocID="{D9622692-05D9-4B44-B997-34C482CEAD07}" presName="spaceB" presStyleCnt="0"/>
      <dgm:spPr/>
    </dgm:pt>
    <dgm:pt modelId="{C68236CA-C673-44DE-B2C1-0F893A25329B}" type="pres">
      <dgm:prSet presAssocID="{3581BEFA-4676-46E2-B7AD-446974DCF7F4}" presName="space" presStyleCnt="0"/>
      <dgm:spPr/>
    </dgm:pt>
    <dgm:pt modelId="{7CF55D44-B2A2-435B-B769-F94FB3DBA948}" type="pres">
      <dgm:prSet presAssocID="{8FE3B16D-CB1D-4452-A24F-4DB82B820C1E}" presName="compositeA" presStyleCnt="0"/>
      <dgm:spPr/>
    </dgm:pt>
    <dgm:pt modelId="{D8295B71-D6E8-480C-8501-C468B1927EAA}" type="pres">
      <dgm:prSet presAssocID="{8FE3B16D-CB1D-4452-A24F-4DB82B820C1E}" presName="textA" presStyleLbl="revTx" presStyleIdx="4" presStyleCnt="6">
        <dgm:presLayoutVars>
          <dgm:bulletEnabled val="1"/>
        </dgm:presLayoutVars>
      </dgm:prSet>
      <dgm:spPr/>
    </dgm:pt>
    <dgm:pt modelId="{155E5997-386E-441B-878C-596380EE7AD5}" type="pres">
      <dgm:prSet presAssocID="{8FE3B16D-CB1D-4452-A24F-4DB82B820C1E}" presName="circleA" presStyleLbl="node1" presStyleIdx="4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CD327EDB-C4BD-4669-8C2B-CCE7A52EEED2}" type="pres">
      <dgm:prSet presAssocID="{8FE3B16D-CB1D-4452-A24F-4DB82B820C1E}" presName="spaceA" presStyleCnt="0"/>
      <dgm:spPr/>
    </dgm:pt>
    <dgm:pt modelId="{4E76E973-FF7B-447B-AB30-7B4C919F6718}" type="pres">
      <dgm:prSet presAssocID="{5349CD23-2C20-4273-8E02-D6D9A6D3A0DC}" presName="space" presStyleCnt="0"/>
      <dgm:spPr/>
    </dgm:pt>
    <dgm:pt modelId="{CC62314D-9D64-46BD-B3D1-36D56D9CC905}" type="pres">
      <dgm:prSet presAssocID="{7D550970-5588-4EBB-B073-463EC6EB05A4}" presName="compositeB" presStyleCnt="0"/>
      <dgm:spPr/>
    </dgm:pt>
    <dgm:pt modelId="{DB943114-31A1-44FC-A853-EEE9901DD889}" type="pres">
      <dgm:prSet presAssocID="{7D550970-5588-4EBB-B073-463EC6EB05A4}" presName="textB" presStyleLbl="revTx" presStyleIdx="5" presStyleCnt="6">
        <dgm:presLayoutVars>
          <dgm:bulletEnabled val="1"/>
        </dgm:presLayoutVars>
      </dgm:prSet>
      <dgm:spPr/>
    </dgm:pt>
    <dgm:pt modelId="{9E2F2A95-FCE2-4B1D-ADB6-0EA0E829C435}" type="pres">
      <dgm:prSet presAssocID="{7D550970-5588-4EBB-B073-463EC6EB05A4}" presName="circleB" presStyleLbl="node1" presStyleIdx="5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AF70117B-2AA4-42F5-B5B4-D0BD2401D1A8}" type="pres">
      <dgm:prSet presAssocID="{7D550970-5588-4EBB-B073-463EC6EB05A4}" presName="spaceB" presStyleCnt="0"/>
      <dgm:spPr/>
    </dgm:pt>
  </dgm:ptLst>
  <dgm:cxnLst>
    <dgm:cxn modelId="{69C31E16-30A5-411B-B331-AD2E69536E10}" srcId="{9DB306B1-95E3-41C3-A350-EED6CFB59F98}" destId="{065E1936-38FB-4B6B-9E9B-591558151B8A}" srcOrd="1" destOrd="0" parTransId="{4F4D3C12-071A-471C-9E66-10E6159C1799}" sibTransId="{89BE528A-91A1-4F6E-BFA7-1ACFBC887604}"/>
    <dgm:cxn modelId="{F9189423-58EC-411E-A39F-2AF1B23583D4}" type="presOf" srcId="{7D550970-5588-4EBB-B073-463EC6EB05A4}" destId="{DB943114-31A1-44FC-A853-EEE9901DD889}" srcOrd="0" destOrd="0" presId="urn:microsoft.com/office/officeart/2005/8/layout/hProcess11"/>
    <dgm:cxn modelId="{8056DD73-0632-4A62-90FA-598BA77D73B8}" type="presOf" srcId="{8FE3B16D-CB1D-4452-A24F-4DB82B820C1E}" destId="{D8295B71-D6E8-480C-8501-C468B1927EAA}" srcOrd="0" destOrd="0" presId="urn:microsoft.com/office/officeart/2005/8/layout/hProcess11"/>
    <dgm:cxn modelId="{70F80A75-448A-4577-B963-FC9FDA148495}" type="presOf" srcId="{B66FD67A-FD18-4A42-8E47-01EE84191342}" destId="{D4CDBD6E-3669-4F1C-9CC4-93E35C648322}" srcOrd="0" destOrd="0" presId="urn:microsoft.com/office/officeart/2005/8/layout/hProcess11"/>
    <dgm:cxn modelId="{D7879692-7ABF-4277-9747-C41FA94E21DD}" type="presOf" srcId="{D9622692-05D9-4B44-B997-34C482CEAD07}" destId="{EDA64E7E-39F7-47B6-BE20-7054A81C7ED8}" srcOrd="0" destOrd="0" presId="urn:microsoft.com/office/officeart/2005/8/layout/hProcess11"/>
    <dgm:cxn modelId="{57F07CB4-D350-473F-98B0-60B89D812E96}" type="presOf" srcId="{9DB306B1-95E3-41C3-A350-EED6CFB59F98}" destId="{EA0C71B3-295C-41F4-8394-778A0ED440C9}" srcOrd="0" destOrd="0" presId="urn:microsoft.com/office/officeart/2005/8/layout/hProcess11"/>
    <dgm:cxn modelId="{68D0D1BC-B9AA-4E67-950E-DDAC4A425FC7}" srcId="{9DB306B1-95E3-41C3-A350-EED6CFB59F98}" destId="{8FE3B16D-CB1D-4452-A24F-4DB82B820C1E}" srcOrd="4" destOrd="0" parTransId="{24DBCB50-83CD-4AD0-BEAA-B8B6ED5373CA}" sibTransId="{5349CD23-2C20-4273-8E02-D6D9A6D3A0DC}"/>
    <dgm:cxn modelId="{F8ED08C5-C979-4AF2-8E44-32026F324678}" srcId="{9DB306B1-95E3-41C3-A350-EED6CFB59F98}" destId="{7D550970-5588-4EBB-B073-463EC6EB05A4}" srcOrd="5" destOrd="0" parTransId="{CFD44A2A-6196-4183-BD05-EDAD10274E96}" sibTransId="{CA70BEF6-82DA-4218-8FFD-2EF698396984}"/>
    <dgm:cxn modelId="{337CBFCC-A48C-4EE1-904F-548B2DE30345}" type="presOf" srcId="{CBD49820-2664-44CA-ACF4-23880BCE8556}" destId="{92555D7C-BA79-40AB-AEB4-9DF6047BAF06}" srcOrd="0" destOrd="0" presId="urn:microsoft.com/office/officeart/2005/8/layout/hProcess11"/>
    <dgm:cxn modelId="{7CB044DA-54A8-4776-90D7-8344FA7B4815}" srcId="{9DB306B1-95E3-41C3-A350-EED6CFB59F98}" destId="{B66FD67A-FD18-4A42-8E47-01EE84191342}" srcOrd="2" destOrd="0" parTransId="{728FA86D-CA9B-46AB-BC5B-3504B89C7781}" sibTransId="{029B6F63-0A76-4D7B-AAFB-CA02A1F0B036}"/>
    <dgm:cxn modelId="{7B8338E1-28A9-4816-A143-539A378987E0}" srcId="{9DB306B1-95E3-41C3-A350-EED6CFB59F98}" destId="{D9622692-05D9-4B44-B997-34C482CEAD07}" srcOrd="3" destOrd="0" parTransId="{058C97CD-F585-4056-BF73-C06430397079}" sibTransId="{3581BEFA-4676-46E2-B7AD-446974DCF7F4}"/>
    <dgm:cxn modelId="{6E5832E8-5D89-4489-9A4D-A9D67A58A497}" type="presOf" srcId="{065E1936-38FB-4B6B-9E9B-591558151B8A}" destId="{C0A42F7C-715B-4A79-9828-F6AC332F3146}" srcOrd="0" destOrd="0" presId="urn:microsoft.com/office/officeart/2005/8/layout/hProcess11"/>
    <dgm:cxn modelId="{69608FF6-A177-4A85-B0D8-8CCF23DA1551}" srcId="{9DB306B1-95E3-41C3-A350-EED6CFB59F98}" destId="{CBD49820-2664-44CA-ACF4-23880BCE8556}" srcOrd="0" destOrd="0" parTransId="{BA7D1491-B291-41D8-9E9D-1B8CDD45B99F}" sibTransId="{C656F4BF-01E0-49BE-BB10-05A9C45E8A13}"/>
    <dgm:cxn modelId="{C314ACC9-2894-4550-8632-33B4D47733BC}" type="presParOf" srcId="{EA0C71B3-295C-41F4-8394-778A0ED440C9}" destId="{48674126-856E-40A2-AED1-66B0EF9F29B2}" srcOrd="0" destOrd="0" presId="urn:microsoft.com/office/officeart/2005/8/layout/hProcess11"/>
    <dgm:cxn modelId="{236B57D1-1BA2-4B04-8583-924225692671}" type="presParOf" srcId="{EA0C71B3-295C-41F4-8394-778A0ED440C9}" destId="{83EA8674-93CF-4ECA-962C-E32EF3196C72}" srcOrd="1" destOrd="0" presId="urn:microsoft.com/office/officeart/2005/8/layout/hProcess11"/>
    <dgm:cxn modelId="{B9A9B8E2-A194-4A64-93E9-F7CE006CB44C}" type="presParOf" srcId="{83EA8674-93CF-4ECA-962C-E32EF3196C72}" destId="{4EA87744-041F-4546-99B8-AFD0F76E549E}" srcOrd="0" destOrd="0" presId="urn:microsoft.com/office/officeart/2005/8/layout/hProcess11"/>
    <dgm:cxn modelId="{7CA69B1A-B278-4C53-930D-A769C8A9C0C5}" type="presParOf" srcId="{4EA87744-041F-4546-99B8-AFD0F76E549E}" destId="{92555D7C-BA79-40AB-AEB4-9DF6047BAF06}" srcOrd="0" destOrd="0" presId="urn:microsoft.com/office/officeart/2005/8/layout/hProcess11"/>
    <dgm:cxn modelId="{1E485725-057F-4C85-B3F4-D1131C2B209B}" type="presParOf" srcId="{4EA87744-041F-4546-99B8-AFD0F76E549E}" destId="{1F883994-82B5-4883-84E5-27DEA523696A}" srcOrd="1" destOrd="0" presId="urn:microsoft.com/office/officeart/2005/8/layout/hProcess11"/>
    <dgm:cxn modelId="{7FFE09E0-8C64-4D00-A56C-381CB2960422}" type="presParOf" srcId="{4EA87744-041F-4546-99B8-AFD0F76E549E}" destId="{7BDEDF1D-B731-48F3-82E6-549E9F37DDD3}" srcOrd="2" destOrd="0" presId="urn:microsoft.com/office/officeart/2005/8/layout/hProcess11"/>
    <dgm:cxn modelId="{29E80336-2FB1-475D-9F17-E5EE6B0F1C3F}" type="presParOf" srcId="{83EA8674-93CF-4ECA-962C-E32EF3196C72}" destId="{2B4096E2-5B8D-494C-9868-68BA6E44F7EB}" srcOrd="1" destOrd="0" presId="urn:microsoft.com/office/officeart/2005/8/layout/hProcess11"/>
    <dgm:cxn modelId="{13633AB7-6FF8-49A1-81E2-D7E33BE287EC}" type="presParOf" srcId="{83EA8674-93CF-4ECA-962C-E32EF3196C72}" destId="{14D610B3-38C2-44F7-8FD9-40E31945903B}" srcOrd="2" destOrd="0" presId="urn:microsoft.com/office/officeart/2005/8/layout/hProcess11"/>
    <dgm:cxn modelId="{1A29AB4D-7F73-47A2-B784-497ACE9B8DA5}" type="presParOf" srcId="{14D610B3-38C2-44F7-8FD9-40E31945903B}" destId="{C0A42F7C-715B-4A79-9828-F6AC332F3146}" srcOrd="0" destOrd="0" presId="urn:microsoft.com/office/officeart/2005/8/layout/hProcess11"/>
    <dgm:cxn modelId="{1B995ADC-8039-4B02-AB66-891A8B2CAC98}" type="presParOf" srcId="{14D610B3-38C2-44F7-8FD9-40E31945903B}" destId="{C3811A8C-C5B9-40D6-9371-4FC75134A683}" srcOrd="1" destOrd="0" presId="urn:microsoft.com/office/officeart/2005/8/layout/hProcess11"/>
    <dgm:cxn modelId="{444F7CBF-3FD1-4747-BF58-A25FBF22494B}" type="presParOf" srcId="{14D610B3-38C2-44F7-8FD9-40E31945903B}" destId="{C56CC229-AA67-4139-B9AD-0F42CCBF65C9}" srcOrd="2" destOrd="0" presId="urn:microsoft.com/office/officeart/2005/8/layout/hProcess11"/>
    <dgm:cxn modelId="{7A041772-F4B5-443F-AF8E-F35C1678946B}" type="presParOf" srcId="{83EA8674-93CF-4ECA-962C-E32EF3196C72}" destId="{344176A9-4596-4164-93EE-105F99235EEA}" srcOrd="3" destOrd="0" presId="urn:microsoft.com/office/officeart/2005/8/layout/hProcess11"/>
    <dgm:cxn modelId="{04D8A939-19E9-42E6-99F1-367DB41A6EFA}" type="presParOf" srcId="{83EA8674-93CF-4ECA-962C-E32EF3196C72}" destId="{6D52EC47-EDC5-4D27-9CB9-7B5B93FBBEE1}" srcOrd="4" destOrd="0" presId="urn:microsoft.com/office/officeart/2005/8/layout/hProcess11"/>
    <dgm:cxn modelId="{84C9C0C5-D352-4C1E-93EB-466CEEE9BB8F}" type="presParOf" srcId="{6D52EC47-EDC5-4D27-9CB9-7B5B93FBBEE1}" destId="{D4CDBD6E-3669-4F1C-9CC4-93E35C648322}" srcOrd="0" destOrd="0" presId="urn:microsoft.com/office/officeart/2005/8/layout/hProcess11"/>
    <dgm:cxn modelId="{5A4DC39D-3CF1-4B3D-880C-9F5ED3B1B86D}" type="presParOf" srcId="{6D52EC47-EDC5-4D27-9CB9-7B5B93FBBEE1}" destId="{47A22639-27DB-48B6-8C1A-0E49E17D2CAD}" srcOrd="1" destOrd="0" presId="urn:microsoft.com/office/officeart/2005/8/layout/hProcess11"/>
    <dgm:cxn modelId="{374C72E2-6CED-4CB4-AE78-3F1FC1106A31}" type="presParOf" srcId="{6D52EC47-EDC5-4D27-9CB9-7B5B93FBBEE1}" destId="{04669B89-305A-4E50-B9C3-9B50EC0CAB61}" srcOrd="2" destOrd="0" presId="urn:microsoft.com/office/officeart/2005/8/layout/hProcess11"/>
    <dgm:cxn modelId="{C56C07A4-CBAC-4D8A-9473-ABBF9CFCDECF}" type="presParOf" srcId="{83EA8674-93CF-4ECA-962C-E32EF3196C72}" destId="{8D9FFF2C-2898-47EC-9BFD-28499EE3A7C4}" srcOrd="5" destOrd="0" presId="urn:microsoft.com/office/officeart/2005/8/layout/hProcess11"/>
    <dgm:cxn modelId="{AD064F41-0606-4425-94A3-C09C75D68F84}" type="presParOf" srcId="{83EA8674-93CF-4ECA-962C-E32EF3196C72}" destId="{394B1C5B-C3CB-4BC4-BEEE-05FF4F4A0DFF}" srcOrd="6" destOrd="0" presId="urn:microsoft.com/office/officeart/2005/8/layout/hProcess11"/>
    <dgm:cxn modelId="{F4168EBE-395E-4A9D-96F4-1228E45D0660}" type="presParOf" srcId="{394B1C5B-C3CB-4BC4-BEEE-05FF4F4A0DFF}" destId="{EDA64E7E-39F7-47B6-BE20-7054A81C7ED8}" srcOrd="0" destOrd="0" presId="urn:microsoft.com/office/officeart/2005/8/layout/hProcess11"/>
    <dgm:cxn modelId="{1CD57EC5-8D21-4FD4-B7D4-AA1CADD88639}" type="presParOf" srcId="{394B1C5B-C3CB-4BC4-BEEE-05FF4F4A0DFF}" destId="{0B9460AF-9DA8-4898-B704-60496BEF18AE}" srcOrd="1" destOrd="0" presId="urn:microsoft.com/office/officeart/2005/8/layout/hProcess11"/>
    <dgm:cxn modelId="{D390DFB6-ABEB-4F5D-ADDA-C71256D12FC4}" type="presParOf" srcId="{394B1C5B-C3CB-4BC4-BEEE-05FF4F4A0DFF}" destId="{BFB3F211-7881-4B74-9838-BD092E9281E9}" srcOrd="2" destOrd="0" presId="urn:microsoft.com/office/officeart/2005/8/layout/hProcess11"/>
    <dgm:cxn modelId="{17AD371C-3846-4E38-9F95-97C35AA86DE4}" type="presParOf" srcId="{83EA8674-93CF-4ECA-962C-E32EF3196C72}" destId="{C68236CA-C673-44DE-B2C1-0F893A25329B}" srcOrd="7" destOrd="0" presId="urn:microsoft.com/office/officeart/2005/8/layout/hProcess11"/>
    <dgm:cxn modelId="{B4C7D7CA-8B8F-4487-9188-429A2BA75091}" type="presParOf" srcId="{83EA8674-93CF-4ECA-962C-E32EF3196C72}" destId="{7CF55D44-B2A2-435B-B769-F94FB3DBA948}" srcOrd="8" destOrd="0" presId="urn:microsoft.com/office/officeart/2005/8/layout/hProcess11"/>
    <dgm:cxn modelId="{7458796B-94EE-4D69-B894-5391AA87E29C}" type="presParOf" srcId="{7CF55D44-B2A2-435B-B769-F94FB3DBA948}" destId="{D8295B71-D6E8-480C-8501-C468B1927EAA}" srcOrd="0" destOrd="0" presId="urn:microsoft.com/office/officeart/2005/8/layout/hProcess11"/>
    <dgm:cxn modelId="{205DAB58-9956-45EB-931B-46A0F2DD9B4E}" type="presParOf" srcId="{7CF55D44-B2A2-435B-B769-F94FB3DBA948}" destId="{155E5997-386E-441B-878C-596380EE7AD5}" srcOrd="1" destOrd="0" presId="urn:microsoft.com/office/officeart/2005/8/layout/hProcess11"/>
    <dgm:cxn modelId="{CAD798F8-8564-4C36-899D-A9D58ADFA5A8}" type="presParOf" srcId="{7CF55D44-B2A2-435B-B769-F94FB3DBA948}" destId="{CD327EDB-C4BD-4669-8C2B-CCE7A52EEED2}" srcOrd="2" destOrd="0" presId="urn:microsoft.com/office/officeart/2005/8/layout/hProcess11"/>
    <dgm:cxn modelId="{9A783828-A28E-4AB1-826B-858631467469}" type="presParOf" srcId="{83EA8674-93CF-4ECA-962C-E32EF3196C72}" destId="{4E76E973-FF7B-447B-AB30-7B4C919F6718}" srcOrd="9" destOrd="0" presId="urn:microsoft.com/office/officeart/2005/8/layout/hProcess11"/>
    <dgm:cxn modelId="{FC458214-EE94-4034-978B-974628473FDC}" type="presParOf" srcId="{83EA8674-93CF-4ECA-962C-E32EF3196C72}" destId="{CC62314D-9D64-46BD-B3D1-36D56D9CC905}" srcOrd="10" destOrd="0" presId="urn:microsoft.com/office/officeart/2005/8/layout/hProcess11"/>
    <dgm:cxn modelId="{85BB5832-17AC-4A5A-AD73-2AD65DB36DA2}" type="presParOf" srcId="{CC62314D-9D64-46BD-B3D1-36D56D9CC905}" destId="{DB943114-31A1-44FC-A853-EEE9901DD889}" srcOrd="0" destOrd="0" presId="urn:microsoft.com/office/officeart/2005/8/layout/hProcess11"/>
    <dgm:cxn modelId="{E67FB7B7-0FA2-4D6B-A259-992C97F7D365}" type="presParOf" srcId="{CC62314D-9D64-46BD-B3D1-36D56D9CC905}" destId="{9E2F2A95-FCE2-4B1D-ADB6-0EA0E829C435}" srcOrd="1" destOrd="0" presId="urn:microsoft.com/office/officeart/2005/8/layout/hProcess11"/>
    <dgm:cxn modelId="{E052F7B9-C2AF-43A4-B3C1-30DA286A6E9D}" type="presParOf" srcId="{CC62314D-9D64-46BD-B3D1-36D56D9CC905}" destId="{AF70117B-2AA4-42F5-B5B4-D0BD2401D1A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6A20A0-A65D-4AC5-8699-5A3801D076EE}">
      <dsp:nvSpPr>
        <dsp:cNvPr id="0" name=""/>
        <dsp:cNvSpPr/>
      </dsp:nvSpPr>
      <dsp:spPr>
        <a:xfrm>
          <a:off x="0" y="1764761"/>
          <a:ext cx="7433320" cy="1081077"/>
        </a:xfrm>
        <a:prstGeom prst="rightArrow">
          <a:avLst>
            <a:gd name="adj1" fmla="val 50000"/>
            <a:gd name="adj2" fmla="val 50000"/>
          </a:avLst>
        </a:prstGeom>
        <a:solidFill>
          <a:srgbClr val="EBEBEB"/>
        </a:solidFill>
        <a:ln w="22225" cap="rnd" cmpd="sng" algn="ctr">
          <a:solidFill>
            <a:srgbClr val="46535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71621" numCol="1" spcCol="1270" rtlCol="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noProof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购物网站首页</a:t>
          </a:r>
          <a:endParaRPr lang="zh-CN" altLang="en-US" sz="15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0" y="2035030"/>
        <a:ext cx="7163051" cy="540539"/>
      </dsp:txXfrm>
    </dsp:sp>
    <dsp:sp modelId="{1AD93A5D-0DCB-40BD-9BA6-90BEFDD496D0}">
      <dsp:nvSpPr>
        <dsp:cNvPr id="0" name=""/>
        <dsp:cNvSpPr/>
      </dsp:nvSpPr>
      <dsp:spPr>
        <a:xfrm>
          <a:off x="1373677" y="2294585"/>
          <a:ext cx="6059642" cy="1081077"/>
        </a:xfrm>
        <a:prstGeom prst="rightArrow">
          <a:avLst>
            <a:gd name="adj1" fmla="val 50000"/>
            <a:gd name="adj2" fmla="val 50000"/>
          </a:avLst>
        </a:prstGeom>
        <a:solidFill>
          <a:srgbClr val="D3D3D3"/>
        </a:solidFill>
        <a:ln w="22225" cap="rnd" cmpd="sng" algn="ctr">
          <a:solidFill>
            <a:srgbClr val="46535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71621" numCol="1" spcCol="1270" rtlCol="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noProof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商品搜索页</a:t>
          </a:r>
          <a:endParaRPr lang="zh-CN" altLang="en-US" sz="15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373677" y="2564854"/>
        <a:ext cx="5789373" cy="540539"/>
      </dsp:txXfrm>
    </dsp:sp>
    <dsp:sp modelId="{59F32027-1075-44B9-9BE7-1200137E6774}">
      <dsp:nvSpPr>
        <dsp:cNvPr id="0" name=""/>
        <dsp:cNvSpPr/>
      </dsp:nvSpPr>
      <dsp:spPr>
        <a:xfrm>
          <a:off x="2747355" y="2835695"/>
          <a:ext cx="4685964" cy="1081077"/>
        </a:xfrm>
        <a:prstGeom prst="rightArrow">
          <a:avLst>
            <a:gd name="adj1" fmla="val 50000"/>
            <a:gd name="adj2" fmla="val 50000"/>
          </a:avLst>
        </a:prstGeom>
        <a:solidFill>
          <a:srgbClr val="B0B0B0"/>
        </a:solidFill>
        <a:ln w="22225" cap="rnd" cmpd="sng" algn="ctr">
          <a:solidFill>
            <a:srgbClr val="46535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71621" numCol="1" spcCol="1270" rtlCol="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商品详情页</a:t>
          </a:r>
        </a:p>
      </dsp:txBody>
      <dsp:txXfrm>
        <a:off x="2747355" y="3105964"/>
        <a:ext cx="4415695" cy="540539"/>
      </dsp:txXfrm>
    </dsp:sp>
    <dsp:sp modelId="{76C201A9-AE94-473A-AFE6-A74BAC936839}">
      <dsp:nvSpPr>
        <dsp:cNvPr id="0" name=""/>
        <dsp:cNvSpPr/>
      </dsp:nvSpPr>
      <dsp:spPr>
        <a:xfrm>
          <a:off x="4121775" y="3376575"/>
          <a:ext cx="3311544" cy="1081077"/>
        </a:xfrm>
        <a:prstGeom prst="rightArrow">
          <a:avLst>
            <a:gd name="adj1" fmla="val 50000"/>
            <a:gd name="adj2" fmla="val 50000"/>
          </a:avLst>
        </a:prstGeom>
        <a:solidFill>
          <a:srgbClr val="8B8B8B"/>
        </a:solidFill>
        <a:ln w="22225" cap="rnd" cmpd="sng" algn="ctr">
          <a:solidFill>
            <a:srgbClr val="46535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71621" numCol="1" spcCol="1270" rtlCol="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注册和登录界面</a:t>
          </a:r>
        </a:p>
      </dsp:txBody>
      <dsp:txXfrm>
        <a:off x="4121775" y="3646844"/>
        <a:ext cx="3041275" cy="540539"/>
      </dsp:txXfrm>
    </dsp:sp>
    <dsp:sp modelId="{832C6785-4934-476D-8C7F-46FFD4534863}">
      <dsp:nvSpPr>
        <dsp:cNvPr id="0" name=""/>
        <dsp:cNvSpPr/>
      </dsp:nvSpPr>
      <dsp:spPr>
        <a:xfrm>
          <a:off x="5495453" y="3917685"/>
          <a:ext cx="1937866" cy="1081077"/>
        </a:xfrm>
        <a:prstGeom prst="rightArrow">
          <a:avLst>
            <a:gd name="adj1" fmla="val 50000"/>
            <a:gd name="adj2" fmla="val 50000"/>
          </a:avLst>
        </a:prstGeom>
        <a:solidFill>
          <a:srgbClr val="757575"/>
        </a:solidFill>
        <a:ln w="22225" cap="rnd" cmpd="sng" algn="ctr">
          <a:solidFill>
            <a:srgbClr val="46535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71621" numCol="1" spcCol="1270" rtlCol="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个人账户主页</a:t>
          </a:r>
        </a:p>
      </dsp:txBody>
      <dsp:txXfrm>
        <a:off x="5495453" y="4187954"/>
        <a:ext cx="1667597" cy="5405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674126-856E-40A2-AED1-66B0EF9F29B2}">
      <dsp:nvSpPr>
        <dsp:cNvPr id="0" name=""/>
        <dsp:cNvSpPr/>
      </dsp:nvSpPr>
      <dsp:spPr>
        <a:xfrm>
          <a:off x="0" y="2014657"/>
          <a:ext cx="11560628" cy="157955"/>
        </a:xfrm>
        <a:prstGeom prst="notchedRightArrow">
          <a:avLst/>
        </a:prstGeom>
        <a:solidFill>
          <a:schemeClr val="accent3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555D7C-BA79-40AB-AEB4-9DF6047BAF06}">
      <dsp:nvSpPr>
        <dsp:cNvPr id="0" name=""/>
        <dsp:cNvSpPr/>
      </dsp:nvSpPr>
      <dsp:spPr>
        <a:xfrm>
          <a:off x="1405" y="0"/>
          <a:ext cx="1463141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rtlCol="0" anchor="b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前端</a:t>
          </a:r>
          <a:endParaRPr lang="zh-CN" altLang="en-US" sz="1800" b="1" kern="1200" noProof="0" dirty="0">
            <a:solidFill>
              <a:schemeClr val="tx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405" y="0"/>
        <a:ext cx="1463141" cy="1669366"/>
      </dsp:txXfrm>
    </dsp:sp>
    <dsp:sp modelId="{1F883994-82B5-4883-84E5-27DEA523696A}">
      <dsp:nvSpPr>
        <dsp:cNvPr id="0" name=""/>
        <dsp:cNvSpPr/>
      </dsp:nvSpPr>
      <dsp:spPr>
        <a:xfrm>
          <a:off x="590450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42F7C-715B-4A79-9828-F6AC332F3146}">
      <dsp:nvSpPr>
        <dsp:cNvPr id="0" name=""/>
        <dsp:cNvSpPr/>
      </dsp:nvSpPr>
      <dsp:spPr>
        <a:xfrm>
          <a:off x="1537704" y="2504049"/>
          <a:ext cx="2167732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HTML5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CSS3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JavaScript</a:t>
          </a:r>
          <a:endParaRPr lang="zh-CN" altLang="en-US" sz="120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537704" y="2504049"/>
        <a:ext cx="2167732" cy="1669366"/>
      </dsp:txXfrm>
    </dsp:sp>
    <dsp:sp modelId="{C3811A8C-C5B9-40D6-9371-4FC75134A683}">
      <dsp:nvSpPr>
        <dsp:cNvPr id="0" name=""/>
        <dsp:cNvSpPr/>
      </dsp:nvSpPr>
      <dsp:spPr>
        <a:xfrm>
          <a:off x="2479044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CDBD6E-3669-4F1C-9CC4-93E35C648322}">
      <dsp:nvSpPr>
        <dsp:cNvPr id="0" name=""/>
        <dsp:cNvSpPr/>
      </dsp:nvSpPr>
      <dsp:spPr>
        <a:xfrm>
          <a:off x="3778594" y="0"/>
          <a:ext cx="1463141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rtlCol="0" anchor="b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i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后端</a:t>
          </a:r>
          <a:endParaRPr lang="zh-CN" altLang="en-US" sz="120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778594" y="0"/>
        <a:ext cx="1463141" cy="1669366"/>
      </dsp:txXfrm>
    </dsp:sp>
    <dsp:sp modelId="{47A22639-27DB-48B6-8C1A-0E49E17D2CAD}">
      <dsp:nvSpPr>
        <dsp:cNvPr id="0" name=""/>
        <dsp:cNvSpPr/>
      </dsp:nvSpPr>
      <dsp:spPr>
        <a:xfrm>
          <a:off x="4367638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64E7E-39F7-47B6-BE20-7054A81C7ED8}">
      <dsp:nvSpPr>
        <dsp:cNvPr id="0" name=""/>
        <dsp:cNvSpPr/>
      </dsp:nvSpPr>
      <dsp:spPr>
        <a:xfrm>
          <a:off x="5314893" y="2504049"/>
          <a:ext cx="2015668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Django</a:t>
          </a:r>
          <a:endParaRPr lang="zh-CN" altLang="en-US" sz="120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5314893" y="2504049"/>
        <a:ext cx="2015668" cy="1669366"/>
      </dsp:txXfrm>
    </dsp:sp>
    <dsp:sp modelId="{0B9460AF-9DA8-4898-B704-60496BEF18AE}">
      <dsp:nvSpPr>
        <dsp:cNvPr id="0" name=""/>
        <dsp:cNvSpPr/>
      </dsp:nvSpPr>
      <dsp:spPr>
        <a:xfrm>
          <a:off x="6180201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95B71-D6E8-480C-8501-C468B1927EAA}">
      <dsp:nvSpPr>
        <dsp:cNvPr id="0" name=""/>
        <dsp:cNvSpPr/>
      </dsp:nvSpPr>
      <dsp:spPr>
        <a:xfrm>
          <a:off x="7403718" y="0"/>
          <a:ext cx="1463141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rtlCol="0" anchor="b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数据库</a:t>
          </a:r>
          <a:endParaRPr lang="en-US" altLang="zh-CN" sz="120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7403718" y="0"/>
        <a:ext cx="1463141" cy="1669366"/>
      </dsp:txXfrm>
    </dsp:sp>
    <dsp:sp modelId="{155E5997-386E-441B-878C-596380EE7AD5}">
      <dsp:nvSpPr>
        <dsp:cNvPr id="0" name=""/>
        <dsp:cNvSpPr/>
      </dsp:nvSpPr>
      <dsp:spPr>
        <a:xfrm>
          <a:off x="7992763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43114-31A1-44FC-A853-EEE9901DD889}">
      <dsp:nvSpPr>
        <dsp:cNvPr id="0" name=""/>
        <dsp:cNvSpPr/>
      </dsp:nvSpPr>
      <dsp:spPr>
        <a:xfrm>
          <a:off x="8940017" y="2504049"/>
          <a:ext cx="1463141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i="0" kern="1200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MySQL</a:t>
          </a:r>
          <a:endParaRPr lang="zh-CN" altLang="en-US" sz="1200" i="0" kern="1200" noProof="0" dirty="0">
            <a:solidFill>
              <a:schemeClr val="bg1"/>
            </a:solidFill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940017" y="2504049"/>
        <a:ext cx="1463141" cy="1669366"/>
      </dsp:txXfrm>
    </dsp:sp>
    <dsp:sp modelId="{9E2F2A95-FCE2-4B1D-ADB6-0EA0E829C435}">
      <dsp:nvSpPr>
        <dsp:cNvPr id="0" name=""/>
        <dsp:cNvSpPr/>
      </dsp:nvSpPr>
      <dsp:spPr>
        <a:xfrm>
          <a:off x="9529062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E5733CF-AD9B-469F-A88E-169875B0E2B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2021/10/21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EEF11-4551-44CC-8138-2C9C44119EA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6E777BD-E682-4BE4-A95D-95EC2CED923C}" type="datetime1">
              <a:rPr lang="en-US" altLang="zh-CN" noProof="0" smtClean="0"/>
              <a:pPr/>
              <a:t>10/21/2021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4C8E5D6-E240-4AB4-B03F-F45C58F87E64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我的项目叫作“童话商场”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1960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3329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9767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接下来，我将主要从四个方面介绍我的项目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——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项目选题、选题分析、项目内容和解决方案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2058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我的选题是构建一个模拟网络购物商场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945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340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9584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034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4555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856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71F1D0-C70A-42AC-9027-B77EED8ADA24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5C8AEDF-B973-491E-A65B-F4101AB354B7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长方形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文本占位符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内容占位符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16" name="内容占位符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8" name="内容占位符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9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内容占位符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1" name="长方形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长方形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矩形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EECF9D-9294-451B-AC6A-F5067870C7E9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DBA8C08D-99D8-4B77-A8A0-E69E66B3D6A1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rtlCol="0"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22BC98A8-7C8F-44CB-89BA-8CE8D8AC6021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带标题的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 dirty="0"/>
              <a:t>图标水印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9" name="长方形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图片占位符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 dirty="0"/>
              <a:t>图标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rtlCol="0"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73F7B526-9912-44A6-AEF2-737B873D0252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rtlCol="0"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88B11B8C-7FE6-4623-8032-DD86B631714D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2" name="长方形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427DD-0841-4380-B008-B9DF52F59B04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F1E33-3065-4040-868B-8928782EEC45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A9DDA1-03C1-4744-BBDA-EF452A6486DF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1" name="长方形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12" name="长方形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352834-52DF-487A-8A25-EDB64192516B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2F1F5-E28A-4E85-8679-FB2C712A4A93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18E5AC-34C9-40A7-9935-89D812E4E33B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E83E99-57CA-4083-A84A-FD6B27B0631E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D9E8F-6AD7-41B1-95F0-B1284532C00B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5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2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28" name="内容占位符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29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30" name="内容占位符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31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32" name="内容占位符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C777EF48-FE33-4E0F-A1AE-9AD134C3312F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0" name="矩形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长方形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矩形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6E27C7-E491-441B-9B24-59983FEE73DB}" type="datetime1">
              <a:rPr lang="zh-CN" altLang="en-US" noProof="0" smtClean="0"/>
              <a:t>2021/10/21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矩形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长方形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1" name="图片占位符 10" descr="一群员工正在协作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长方形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长方形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sz="40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项目计划</a:t>
            </a: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童话商场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74403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解决方案</a:t>
            </a:r>
          </a:p>
        </p:txBody>
      </p:sp>
      <p:pic>
        <p:nvPicPr>
          <p:cNvPr id="23" name="图片占位符 22" descr="会议上分组讨论的场景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graphicFrame>
        <p:nvGraphicFramePr>
          <p:cNvPr id="21" name="图 20" descr="SmartArt 图形"/>
          <p:cNvGraphicFramePr/>
          <p:nvPr>
            <p:extLst>
              <p:ext uri="{D42A27DB-BD31-4B8C-83A1-F6EECF244321}">
                <p14:modId xmlns:p14="http://schemas.microsoft.com/office/powerpoint/2010/main" val="2393930082"/>
              </p:ext>
            </p:extLst>
          </p:nvPr>
        </p:nvGraphicFramePr>
        <p:xfrm>
          <a:off x="424423" y="1394853"/>
          <a:ext cx="11560628" cy="4173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40346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两个人在计算机屏幕前协作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参考文献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900928" y="2041225"/>
            <a:ext cx="6650991" cy="4205188"/>
          </a:xfrm>
        </p:spPr>
        <p:txBody>
          <a:bodyPr rtlCol="0"/>
          <a:lstStyle/>
          <a:p>
            <a:pPr marL="0" indent="0">
              <a:buNone/>
            </a:pPr>
            <a:r>
              <a:rPr lang="en-US" altLang="zh-CN" sz="1800" kern="100" dirty="0">
                <a:effectLst/>
                <a:cs typeface="Times New Roman" panose="02020603050405020304" pitchFamily="18" charset="0"/>
              </a:rPr>
              <a:t>[1]</a:t>
            </a:r>
            <a:r>
              <a:rPr lang="zh-CN" altLang="zh-CN" sz="1800" kern="100" dirty="0">
                <a:effectLst/>
                <a:cs typeface="Times New Roman" panose="02020603050405020304" pitchFamily="18" charset="0"/>
              </a:rPr>
              <a:t>郑渊洁著</a:t>
            </a:r>
            <a:r>
              <a:rPr lang="en-US" altLang="zh-CN" sz="1800" kern="100" dirty="0">
                <a:effectLst/>
                <a:cs typeface="Times New Roman" panose="02020603050405020304" pitchFamily="18" charset="0"/>
              </a:rPr>
              <a:t>.</a:t>
            </a:r>
            <a:r>
              <a:rPr lang="zh-CN" altLang="zh-CN" sz="1800" kern="100" dirty="0">
                <a:effectLst/>
                <a:cs typeface="Times New Roman" panose="02020603050405020304" pitchFamily="18" charset="0"/>
              </a:rPr>
              <a:t>皮皮鲁和魔筷</a:t>
            </a:r>
            <a:r>
              <a:rPr lang="en-US" altLang="zh-CN" sz="1800" kern="100" dirty="0">
                <a:effectLst/>
                <a:cs typeface="Times New Roman" panose="02020603050405020304" pitchFamily="18" charset="0"/>
              </a:rPr>
              <a:t>[M].</a:t>
            </a:r>
            <a:r>
              <a:rPr lang="zh-CN" altLang="zh-CN" sz="1800" kern="100" dirty="0">
                <a:effectLst/>
                <a:cs typeface="Times New Roman" panose="02020603050405020304" pitchFamily="18" charset="0"/>
              </a:rPr>
              <a:t>南昌：二十一世纪出版社</a:t>
            </a:r>
            <a:r>
              <a:rPr lang="en-US" altLang="zh-CN" sz="1800" kern="100" dirty="0">
                <a:effectLst/>
                <a:cs typeface="Times New Roman" panose="02020603050405020304" pitchFamily="18" charset="0"/>
              </a:rPr>
              <a:t>.2006.</a:t>
            </a:r>
          </a:p>
          <a:p>
            <a:pPr marL="0" indent="0">
              <a:buNone/>
            </a:pPr>
            <a:endParaRPr lang="en-US" altLang="zh-CN" sz="1800" kern="1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1800" kern="100" dirty="0">
              <a:effectLst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1800" kern="1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1800" kern="100" dirty="0">
              <a:effectLst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1800" kern="100" dirty="0">
              <a:effectLst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1800" kern="100" dirty="0">
                <a:cs typeface="Times New Roman" panose="02020603050405020304" pitchFamily="18" charset="0"/>
              </a:rPr>
              <a:t>PPT</a:t>
            </a:r>
            <a:r>
              <a:rPr lang="zh-CN" altLang="en-US" sz="1800" kern="100" dirty="0">
                <a:cs typeface="Times New Roman" panose="02020603050405020304" pitchFamily="18" charset="0"/>
              </a:rPr>
              <a:t>模板来源于网络</a:t>
            </a:r>
            <a:endParaRPr lang="zh-CN" altLang="zh-CN" sz="1800" kern="100" dirty="0">
              <a:effectLst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674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长方形 13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893715" y="708498"/>
            <a:ext cx="7574507" cy="3330055"/>
          </a:xfrm>
        </p:spPr>
        <p:txBody>
          <a:bodyPr rtlCol="0" anchor="ctr">
            <a:normAutofit/>
          </a:bodyPr>
          <a:lstStyle/>
          <a:p>
            <a:pPr rtl="0"/>
            <a:r>
              <a:rPr lang="zh-CN" altLang="en-US" sz="60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89929B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893715" y="4502576"/>
            <a:ext cx="7574507" cy="1640983"/>
          </a:xfrm>
        </p:spPr>
        <p:txBody>
          <a:bodyPr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数据库原理</a:t>
            </a:r>
            <a:endParaRPr lang="en-US" altLang="zh-CN" sz="200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>
              <a:lnSpc>
                <a:spcPct val="90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余文韬</a:t>
            </a:r>
          </a:p>
          <a:p>
            <a:pPr rtl="0">
              <a:lnSpc>
                <a:spcPct val="90000"/>
              </a:lnSpc>
            </a:pPr>
            <a:r>
              <a:rPr lang="en-US" altLang="zh-CN" sz="2000" dirty="0">
                <a:solidFill>
                  <a:srgbClr val="FFFFFF"/>
                </a:solidFill>
              </a:rPr>
              <a:t>1619913316</a:t>
            </a:r>
            <a:r>
              <a:rPr lang="en-US" altLang="zh-CN" sz="20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@QQ.com</a:t>
            </a:r>
          </a:p>
          <a:p>
            <a:pPr rtl="0">
              <a:lnSpc>
                <a:spcPct val="90000"/>
              </a:lnSpc>
            </a:pPr>
            <a:endParaRPr lang="en-US" altLang="zh-CN" sz="200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59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265333" y="548640"/>
            <a:ext cx="5286586" cy="5826033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选题</a:t>
            </a:r>
          </a:p>
          <a:p>
            <a:pPr marL="439738" indent="0" rtl="0">
              <a:buNone/>
            </a:pP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39738" indent="0" rtl="0">
              <a:buNone/>
            </a:pP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39738" indent="0" rtl="0">
              <a:buNone/>
            </a:pP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39738" indent="0" rtl="0">
              <a:buNone/>
            </a:pP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分析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背景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现状</a:t>
            </a:r>
          </a:p>
          <a:p>
            <a:pPr marL="439738" indent="0" rtl="0">
              <a:buNone/>
            </a:pP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项目内容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前端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后端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数据库</a:t>
            </a: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解决方案</a:t>
            </a:r>
          </a:p>
          <a:p>
            <a:pPr marL="744538" indent="-304800" rtl="0"/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HTML5+CSS3+JavaScript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744538" indent="-304800" rtl="0"/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Django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744538" indent="-304800" rtl="0"/>
            <a:r>
              <a:rPr lang="en-US" altLang="zh-CN" sz="1200" dirty="0"/>
              <a:t>MySQL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89" descr="复选标记图标和铅笔"/>
          <p:cNvGrpSpPr>
            <a:grpSpLocks noChangeAspect="1"/>
          </p:cNvGrpSpPr>
          <p:nvPr/>
        </p:nvGrpSpPr>
        <p:grpSpPr bwMode="auto">
          <a:xfrm>
            <a:off x="5519544" y="4811025"/>
            <a:ext cx="589100" cy="589100"/>
            <a:chOff x="6539" y="440"/>
            <a:chExt cx="426" cy="426"/>
          </a:xfrm>
          <a:solidFill>
            <a:schemeClr val="accent1"/>
          </a:solidFill>
        </p:grpSpPr>
        <p:sp>
          <p:nvSpPr>
            <p:cNvPr id="7" name="任意多边形(F) 90"/>
            <p:cNvSpPr>
              <a:spLocks noEditPoints="1"/>
            </p:cNvSpPr>
            <p:nvPr/>
          </p:nvSpPr>
          <p:spPr bwMode="auto">
            <a:xfrm>
              <a:off x="6752" y="653"/>
              <a:ext cx="213" cy="213"/>
            </a:xfrm>
            <a:custGeom>
              <a:avLst/>
              <a:gdLst>
                <a:gd name="T0" fmla="*/ 6 w 144"/>
                <a:gd name="T1" fmla="*/ 144 h 144"/>
                <a:gd name="T2" fmla="*/ 2 w 144"/>
                <a:gd name="T3" fmla="*/ 143 h 144"/>
                <a:gd name="T4" fmla="*/ 1 w 144"/>
                <a:gd name="T5" fmla="*/ 137 h 144"/>
                <a:gd name="T6" fmla="*/ 13 w 144"/>
                <a:gd name="T7" fmla="*/ 95 h 144"/>
                <a:gd name="T8" fmla="*/ 14 w 144"/>
                <a:gd name="T9" fmla="*/ 92 h 144"/>
                <a:gd name="T10" fmla="*/ 104 w 144"/>
                <a:gd name="T11" fmla="*/ 2 h 144"/>
                <a:gd name="T12" fmla="*/ 113 w 144"/>
                <a:gd name="T13" fmla="*/ 2 h 144"/>
                <a:gd name="T14" fmla="*/ 143 w 144"/>
                <a:gd name="T15" fmla="*/ 32 h 144"/>
                <a:gd name="T16" fmla="*/ 144 w 144"/>
                <a:gd name="T17" fmla="*/ 36 h 144"/>
                <a:gd name="T18" fmla="*/ 143 w 144"/>
                <a:gd name="T19" fmla="*/ 41 h 144"/>
                <a:gd name="T20" fmla="*/ 53 w 144"/>
                <a:gd name="T21" fmla="*/ 131 h 144"/>
                <a:gd name="T22" fmla="*/ 50 w 144"/>
                <a:gd name="T23" fmla="*/ 132 h 144"/>
                <a:gd name="T24" fmla="*/ 8 w 144"/>
                <a:gd name="T25" fmla="*/ 144 h 144"/>
                <a:gd name="T26" fmla="*/ 6 w 144"/>
                <a:gd name="T27" fmla="*/ 144 h 144"/>
                <a:gd name="T28" fmla="*/ 24 w 144"/>
                <a:gd name="T29" fmla="*/ 100 h 144"/>
                <a:gd name="T30" fmla="*/ 15 w 144"/>
                <a:gd name="T31" fmla="*/ 130 h 144"/>
                <a:gd name="T32" fmla="*/ 45 w 144"/>
                <a:gd name="T33" fmla="*/ 121 h 144"/>
                <a:gd name="T34" fmla="*/ 130 w 144"/>
                <a:gd name="T35" fmla="*/ 36 h 144"/>
                <a:gd name="T36" fmla="*/ 108 w 144"/>
                <a:gd name="T37" fmla="*/ 15 h 144"/>
                <a:gd name="T38" fmla="*/ 24 w 144"/>
                <a:gd name="T39" fmla="*/ 100 h 144"/>
                <a:gd name="T40" fmla="*/ 48 w 144"/>
                <a:gd name="T41" fmla="*/ 126 h 144"/>
                <a:gd name="T42" fmla="*/ 48 w 144"/>
                <a:gd name="T43" fmla="*/ 12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4" h="144">
                  <a:moveTo>
                    <a:pt x="6" y="144"/>
                  </a:moveTo>
                  <a:cubicBezTo>
                    <a:pt x="5" y="144"/>
                    <a:pt x="3" y="144"/>
                    <a:pt x="2" y="143"/>
                  </a:cubicBezTo>
                  <a:cubicBezTo>
                    <a:pt x="1" y="141"/>
                    <a:pt x="0" y="139"/>
                    <a:pt x="1" y="137"/>
                  </a:cubicBezTo>
                  <a:cubicBezTo>
                    <a:pt x="13" y="95"/>
                    <a:pt x="13" y="95"/>
                    <a:pt x="13" y="95"/>
                  </a:cubicBezTo>
                  <a:cubicBezTo>
                    <a:pt x="13" y="94"/>
                    <a:pt x="13" y="93"/>
                    <a:pt x="14" y="9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7" y="0"/>
                    <a:pt x="110" y="0"/>
                    <a:pt x="113" y="2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4" y="33"/>
                    <a:pt x="144" y="35"/>
                    <a:pt x="144" y="36"/>
                  </a:cubicBezTo>
                  <a:cubicBezTo>
                    <a:pt x="144" y="38"/>
                    <a:pt x="144" y="40"/>
                    <a:pt x="143" y="41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52" y="131"/>
                    <a:pt x="51" y="132"/>
                    <a:pt x="50" y="13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4"/>
                    <a:pt x="7" y="144"/>
                    <a:pt x="6" y="144"/>
                  </a:cubicBezTo>
                  <a:close/>
                  <a:moveTo>
                    <a:pt x="24" y="100"/>
                  </a:moveTo>
                  <a:cubicBezTo>
                    <a:pt x="15" y="130"/>
                    <a:pt x="15" y="130"/>
                    <a:pt x="15" y="130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08" y="15"/>
                    <a:pt x="108" y="15"/>
                    <a:pt x="108" y="15"/>
                  </a:cubicBezTo>
                  <a:lnTo>
                    <a:pt x="24" y="100"/>
                  </a:lnTo>
                  <a:close/>
                  <a:moveTo>
                    <a:pt x="48" y="126"/>
                  </a:moveTo>
                  <a:cubicBezTo>
                    <a:pt x="48" y="126"/>
                    <a:pt x="48" y="126"/>
                    <a:pt x="48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91"/>
            <p:cNvSpPr>
              <a:spLocks/>
            </p:cNvSpPr>
            <p:nvPr/>
          </p:nvSpPr>
          <p:spPr bwMode="auto">
            <a:xfrm>
              <a:off x="6871" y="692"/>
              <a:ext cx="57" cy="57"/>
            </a:xfrm>
            <a:custGeom>
              <a:avLst/>
              <a:gdLst>
                <a:gd name="T0" fmla="*/ 44 w 57"/>
                <a:gd name="T1" fmla="*/ 57 h 57"/>
                <a:gd name="T2" fmla="*/ 0 w 57"/>
                <a:gd name="T3" fmla="*/ 13 h 57"/>
                <a:gd name="T4" fmla="*/ 13 w 57"/>
                <a:gd name="T5" fmla="*/ 0 h 57"/>
                <a:gd name="T6" fmla="*/ 57 w 57"/>
                <a:gd name="T7" fmla="*/ 44 h 57"/>
                <a:gd name="T8" fmla="*/ 44 w 57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44" y="57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57" y="44"/>
                  </a:lnTo>
                  <a:lnTo>
                    <a:pt x="44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(F) 92"/>
            <p:cNvSpPr>
              <a:spLocks/>
            </p:cNvSpPr>
            <p:nvPr/>
          </p:nvSpPr>
          <p:spPr bwMode="auto">
            <a:xfrm>
              <a:off x="6770" y="786"/>
              <a:ext cx="64" cy="62"/>
            </a:xfrm>
            <a:custGeom>
              <a:avLst/>
              <a:gdLst>
                <a:gd name="T0" fmla="*/ 36 w 43"/>
                <a:gd name="T1" fmla="*/ 42 h 42"/>
                <a:gd name="T2" fmla="*/ 32 w 43"/>
                <a:gd name="T3" fmla="*/ 41 h 42"/>
                <a:gd name="T4" fmla="*/ 2 w 43"/>
                <a:gd name="T5" fmla="*/ 11 h 42"/>
                <a:gd name="T6" fmla="*/ 2 w 43"/>
                <a:gd name="T7" fmla="*/ 2 h 42"/>
                <a:gd name="T8" fmla="*/ 11 w 43"/>
                <a:gd name="T9" fmla="*/ 2 h 42"/>
                <a:gd name="T10" fmla="*/ 41 w 43"/>
                <a:gd name="T11" fmla="*/ 32 h 42"/>
                <a:gd name="T12" fmla="*/ 41 w 43"/>
                <a:gd name="T13" fmla="*/ 41 h 42"/>
                <a:gd name="T14" fmla="*/ 36 w 43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2">
                  <a:moveTo>
                    <a:pt x="36" y="42"/>
                  </a:moveTo>
                  <a:cubicBezTo>
                    <a:pt x="35" y="42"/>
                    <a:pt x="33" y="42"/>
                    <a:pt x="32" y="4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0" y="5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3" y="35"/>
                    <a:pt x="43" y="38"/>
                    <a:pt x="41" y="41"/>
                  </a:cubicBezTo>
                  <a:cubicBezTo>
                    <a:pt x="39" y="42"/>
                    <a:pt x="38" y="42"/>
                    <a:pt x="3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(F) 93"/>
            <p:cNvSpPr>
              <a:spLocks/>
            </p:cNvSpPr>
            <p:nvPr/>
          </p:nvSpPr>
          <p:spPr bwMode="auto">
            <a:xfrm>
              <a:off x="6690" y="618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(F) 94"/>
            <p:cNvSpPr>
              <a:spLocks/>
            </p:cNvSpPr>
            <p:nvPr/>
          </p:nvSpPr>
          <p:spPr bwMode="auto">
            <a:xfrm>
              <a:off x="6690" y="689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(F) 95"/>
            <p:cNvSpPr>
              <a:spLocks/>
            </p:cNvSpPr>
            <p:nvPr/>
          </p:nvSpPr>
          <p:spPr bwMode="auto">
            <a:xfrm>
              <a:off x="6593" y="582"/>
              <a:ext cx="90" cy="62"/>
            </a:xfrm>
            <a:custGeom>
              <a:avLst/>
              <a:gdLst>
                <a:gd name="T0" fmla="*/ 24 w 61"/>
                <a:gd name="T1" fmla="*/ 42 h 42"/>
                <a:gd name="T2" fmla="*/ 20 w 61"/>
                <a:gd name="T3" fmla="*/ 41 h 42"/>
                <a:gd name="T4" fmla="*/ 2 w 61"/>
                <a:gd name="T5" fmla="*/ 23 h 42"/>
                <a:gd name="T6" fmla="*/ 2 w 61"/>
                <a:gd name="T7" fmla="*/ 14 h 42"/>
                <a:gd name="T8" fmla="*/ 11 w 61"/>
                <a:gd name="T9" fmla="*/ 14 h 42"/>
                <a:gd name="T10" fmla="*/ 24 w 61"/>
                <a:gd name="T11" fmla="*/ 28 h 42"/>
                <a:gd name="T12" fmla="*/ 50 w 61"/>
                <a:gd name="T13" fmla="*/ 2 h 42"/>
                <a:gd name="T14" fmla="*/ 59 w 61"/>
                <a:gd name="T15" fmla="*/ 2 h 42"/>
                <a:gd name="T16" fmla="*/ 59 w 61"/>
                <a:gd name="T17" fmla="*/ 11 h 42"/>
                <a:gd name="T18" fmla="*/ 29 w 61"/>
                <a:gd name="T19" fmla="*/ 41 h 42"/>
                <a:gd name="T20" fmla="*/ 24 w 61"/>
                <a:gd name="T21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2">
                  <a:moveTo>
                    <a:pt x="24" y="42"/>
                  </a:moveTo>
                  <a:cubicBezTo>
                    <a:pt x="23" y="42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0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8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2"/>
                    <a:pt x="2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(F) 96"/>
            <p:cNvSpPr>
              <a:spLocks/>
            </p:cNvSpPr>
            <p:nvPr/>
          </p:nvSpPr>
          <p:spPr bwMode="auto">
            <a:xfrm>
              <a:off x="6593" y="653"/>
              <a:ext cx="90" cy="64"/>
            </a:xfrm>
            <a:custGeom>
              <a:avLst/>
              <a:gdLst>
                <a:gd name="T0" fmla="*/ 24 w 61"/>
                <a:gd name="T1" fmla="*/ 43 h 43"/>
                <a:gd name="T2" fmla="*/ 20 w 61"/>
                <a:gd name="T3" fmla="*/ 41 h 43"/>
                <a:gd name="T4" fmla="*/ 2 w 61"/>
                <a:gd name="T5" fmla="*/ 23 h 43"/>
                <a:gd name="T6" fmla="*/ 2 w 61"/>
                <a:gd name="T7" fmla="*/ 14 h 43"/>
                <a:gd name="T8" fmla="*/ 11 w 61"/>
                <a:gd name="T9" fmla="*/ 14 h 43"/>
                <a:gd name="T10" fmla="*/ 24 w 61"/>
                <a:gd name="T11" fmla="*/ 28 h 43"/>
                <a:gd name="T12" fmla="*/ 50 w 61"/>
                <a:gd name="T13" fmla="*/ 2 h 43"/>
                <a:gd name="T14" fmla="*/ 59 w 61"/>
                <a:gd name="T15" fmla="*/ 2 h 43"/>
                <a:gd name="T16" fmla="*/ 59 w 61"/>
                <a:gd name="T17" fmla="*/ 11 h 43"/>
                <a:gd name="T18" fmla="*/ 29 w 61"/>
                <a:gd name="T19" fmla="*/ 41 h 43"/>
                <a:gd name="T20" fmla="*/ 24 w 61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3">
                  <a:moveTo>
                    <a:pt x="24" y="43"/>
                  </a:moveTo>
                  <a:cubicBezTo>
                    <a:pt x="23" y="43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1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9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3"/>
                    <a:pt x="2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(F) 97"/>
            <p:cNvSpPr>
              <a:spLocks/>
            </p:cNvSpPr>
            <p:nvPr/>
          </p:nvSpPr>
          <p:spPr bwMode="auto">
            <a:xfrm>
              <a:off x="6539" y="440"/>
              <a:ext cx="302" cy="391"/>
            </a:xfrm>
            <a:custGeom>
              <a:avLst/>
              <a:gdLst>
                <a:gd name="T0" fmla="*/ 108 w 204"/>
                <a:gd name="T1" fmla="*/ 264 h 264"/>
                <a:gd name="T2" fmla="*/ 6 w 204"/>
                <a:gd name="T3" fmla="*/ 264 h 264"/>
                <a:gd name="T4" fmla="*/ 0 w 204"/>
                <a:gd name="T5" fmla="*/ 258 h 264"/>
                <a:gd name="T6" fmla="*/ 0 w 204"/>
                <a:gd name="T7" fmla="*/ 6 h 264"/>
                <a:gd name="T8" fmla="*/ 6 w 204"/>
                <a:gd name="T9" fmla="*/ 0 h 264"/>
                <a:gd name="T10" fmla="*/ 138 w 204"/>
                <a:gd name="T11" fmla="*/ 0 h 264"/>
                <a:gd name="T12" fmla="*/ 143 w 204"/>
                <a:gd name="T13" fmla="*/ 2 h 264"/>
                <a:gd name="T14" fmla="*/ 203 w 204"/>
                <a:gd name="T15" fmla="*/ 62 h 264"/>
                <a:gd name="T16" fmla="*/ 204 w 204"/>
                <a:gd name="T17" fmla="*/ 66 h 264"/>
                <a:gd name="T18" fmla="*/ 204 w 204"/>
                <a:gd name="T19" fmla="*/ 156 h 264"/>
                <a:gd name="T20" fmla="*/ 192 w 204"/>
                <a:gd name="T21" fmla="*/ 156 h 264"/>
                <a:gd name="T22" fmla="*/ 192 w 204"/>
                <a:gd name="T23" fmla="*/ 69 h 264"/>
                <a:gd name="T24" fmla="*/ 136 w 204"/>
                <a:gd name="T25" fmla="*/ 12 h 264"/>
                <a:gd name="T26" fmla="*/ 12 w 204"/>
                <a:gd name="T27" fmla="*/ 12 h 264"/>
                <a:gd name="T28" fmla="*/ 12 w 204"/>
                <a:gd name="T29" fmla="*/ 252 h 264"/>
                <a:gd name="T30" fmla="*/ 108 w 204"/>
                <a:gd name="T31" fmla="*/ 252 h 264"/>
                <a:gd name="T32" fmla="*/ 108 w 204"/>
                <a:gd name="T33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64">
                  <a:moveTo>
                    <a:pt x="108" y="264"/>
                  </a:moveTo>
                  <a:cubicBezTo>
                    <a:pt x="6" y="264"/>
                    <a:pt x="6" y="264"/>
                    <a:pt x="6" y="264"/>
                  </a:cubicBezTo>
                  <a:cubicBezTo>
                    <a:pt x="3" y="264"/>
                    <a:pt x="0" y="262"/>
                    <a:pt x="0" y="25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0" y="0"/>
                    <a:pt x="142" y="1"/>
                    <a:pt x="143" y="2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4" y="63"/>
                    <a:pt x="204" y="65"/>
                    <a:pt x="204" y="66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192" y="156"/>
                    <a:pt x="192" y="156"/>
                    <a:pt x="192" y="156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252"/>
                    <a:pt x="12" y="252"/>
                    <a:pt x="12" y="252"/>
                  </a:cubicBezTo>
                  <a:cubicBezTo>
                    <a:pt x="108" y="252"/>
                    <a:pt x="108" y="252"/>
                    <a:pt x="108" y="252"/>
                  </a:cubicBezTo>
                  <a:lnTo>
                    <a:pt x="108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(F) 98"/>
            <p:cNvSpPr>
              <a:spLocks/>
            </p:cNvSpPr>
            <p:nvPr/>
          </p:nvSpPr>
          <p:spPr bwMode="auto">
            <a:xfrm>
              <a:off x="6734" y="440"/>
              <a:ext cx="107" cy="107"/>
            </a:xfrm>
            <a:custGeom>
              <a:avLst/>
              <a:gdLst>
                <a:gd name="T0" fmla="*/ 66 w 72"/>
                <a:gd name="T1" fmla="*/ 72 h 72"/>
                <a:gd name="T2" fmla="*/ 6 w 72"/>
                <a:gd name="T3" fmla="*/ 72 h 72"/>
                <a:gd name="T4" fmla="*/ 0 w 72"/>
                <a:gd name="T5" fmla="*/ 66 h 72"/>
                <a:gd name="T6" fmla="*/ 0 w 72"/>
                <a:gd name="T7" fmla="*/ 6 h 72"/>
                <a:gd name="T8" fmla="*/ 6 w 72"/>
                <a:gd name="T9" fmla="*/ 0 h 72"/>
                <a:gd name="T10" fmla="*/ 12 w 72"/>
                <a:gd name="T11" fmla="*/ 6 h 72"/>
                <a:gd name="T12" fmla="*/ 12 w 72"/>
                <a:gd name="T13" fmla="*/ 60 h 72"/>
                <a:gd name="T14" fmla="*/ 66 w 72"/>
                <a:gd name="T15" fmla="*/ 60 h 72"/>
                <a:gd name="T16" fmla="*/ 72 w 72"/>
                <a:gd name="T17" fmla="*/ 66 h 72"/>
                <a:gd name="T18" fmla="*/ 66 w 72"/>
                <a:gd name="T1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66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70" y="60"/>
                    <a:pt x="72" y="63"/>
                    <a:pt x="72" y="66"/>
                  </a:cubicBezTo>
                  <a:cubicBezTo>
                    <a:pt x="72" y="70"/>
                    <a:pt x="70" y="72"/>
                    <a:pt x="6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6" name="组 40" descr="望远镜 "/>
          <p:cNvGrpSpPr>
            <a:grpSpLocks noChangeAspect="1"/>
          </p:cNvGrpSpPr>
          <p:nvPr/>
        </p:nvGrpSpPr>
        <p:grpSpPr bwMode="auto">
          <a:xfrm>
            <a:off x="5548664" y="703566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17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6" name="任意多边形(F) 5" descr="箭头图标"/>
          <p:cNvSpPr>
            <a:spLocks noChangeAspect="1" noEditPoints="1"/>
          </p:cNvSpPr>
          <p:nvPr/>
        </p:nvSpPr>
        <p:spPr bwMode="auto">
          <a:xfrm>
            <a:off x="5532462" y="2193913"/>
            <a:ext cx="563264" cy="609840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7" name="组 60" descr="上升趋势图图标"/>
          <p:cNvGrpSpPr>
            <a:grpSpLocks noChangeAspect="1"/>
          </p:cNvGrpSpPr>
          <p:nvPr/>
        </p:nvGrpSpPr>
        <p:grpSpPr bwMode="auto">
          <a:xfrm>
            <a:off x="5516603" y="3424065"/>
            <a:ext cx="594983" cy="581018"/>
            <a:chOff x="6726" y="600"/>
            <a:chExt cx="426" cy="416"/>
          </a:xfrm>
          <a:solidFill>
            <a:schemeClr val="accent1"/>
          </a:solidFill>
        </p:grpSpPr>
        <p:sp>
          <p:nvSpPr>
            <p:cNvPr id="28" name="任意多边形(F) 61"/>
            <p:cNvSpPr>
              <a:spLocks/>
            </p:cNvSpPr>
            <p:nvPr/>
          </p:nvSpPr>
          <p:spPr bwMode="auto">
            <a:xfrm>
              <a:off x="6726" y="999"/>
              <a:ext cx="426" cy="17"/>
            </a:xfrm>
            <a:custGeom>
              <a:avLst/>
              <a:gdLst>
                <a:gd name="T0" fmla="*/ 282 w 288"/>
                <a:gd name="T1" fmla="*/ 12 h 12"/>
                <a:gd name="T2" fmla="*/ 6 w 288"/>
                <a:gd name="T3" fmla="*/ 12 h 12"/>
                <a:gd name="T4" fmla="*/ 0 w 288"/>
                <a:gd name="T5" fmla="*/ 6 h 12"/>
                <a:gd name="T6" fmla="*/ 6 w 288"/>
                <a:gd name="T7" fmla="*/ 0 h 12"/>
                <a:gd name="T8" fmla="*/ 282 w 288"/>
                <a:gd name="T9" fmla="*/ 0 h 12"/>
                <a:gd name="T10" fmla="*/ 288 w 288"/>
                <a:gd name="T11" fmla="*/ 6 h 12"/>
                <a:gd name="T12" fmla="*/ 282 w 28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2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10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(F) 62"/>
            <p:cNvSpPr>
              <a:spLocks noEditPoints="1"/>
            </p:cNvSpPr>
            <p:nvPr/>
          </p:nvSpPr>
          <p:spPr bwMode="auto">
            <a:xfrm>
              <a:off x="6744" y="912"/>
              <a:ext cx="71" cy="104"/>
            </a:xfrm>
            <a:custGeom>
              <a:avLst/>
              <a:gdLst>
                <a:gd name="T0" fmla="*/ 42 w 48"/>
                <a:gd name="T1" fmla="*/ 72 h 72"/>
                <a:gd name="T2" fmla="*/ 6 w 48"/>
                <a:gd name="T3" fmla="*/ 72 h 72"/>
                <a:gd name="T4" fmla="*/ 0 w 48"/>
                <a:gd name="T5" fmla="*/ 66 h 72"/>
                <a:gd name="T6" fmla="*/ 0 w 48"/>
                <a:gd name="T7" fmla="*/ 6 h 72"/>
                <a:gd name="T8" fmla="*/ 6 w 48"/>
                <a:gd name="T9" fmla="*/ 0 h 72"/>
                <a:gd name="T10" fmla="*/ 42 w 48"/>
                <a:gd name="T11" fmla="*/ 0 h 72"/>
                <a:gd name="T12" fmla="*/ 48 w 48"/>
                <a:gd name="T13" fmla="*/ 6 h 72"/>
                <a:gd name="T14" fmla="*/ 48 w 48"/>
                <a:gd name="T15" fmla="*/ 66 h 72"/>
                <a:gd name="T16" fmla="*/ 42 w 48"/>
                <a:gd name="T17" fmla="*/ 72 h 72"/>
                <a:gd name="T18" fmla="*/ 12 w 48"/>
                <a:gd name="T19" fmla="*/ 60 h 72"/>
                <a:gd name="T20" fmla="*/ 36 w 48"/>
                <a:gd name="T21" fmla="*/ 60 h 72"/>
                <a:gd name="T22" fmla="*/ 36 w 48"/>
                <a:gd name="T23" fmla="*/ 12 h 72"/>
                <a:gd name="T24" fmla="*/ 12 w 48"/>
                <a:gd name="T25" fmla="*/ 12 h 72"/>
                <a:gd name="T26" fmla="*/ 12 w 48"/>
                <a:gd name="T27" fmla="*/ 6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72">
                  <a:moveTo>
                    <a:pt x="42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2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70"/>
                    <a:pt x="45" y="72"/>
                    <a:pt x="42" y="72"/>
                  </a:cubicBezTo>
                  <a:close/>
                  <a:moveTo>
                    <a:pt x="12" y="60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(F) 63"/>
            <p:cNvSpPr>
              <a:spLocks noEditPoints="1"/>
            </p:cNvSpPr>
            <p:nvPr/>
          </p:nvSpPr>
          <p:spPr bwMode="auto">
            <a:xfrm>
              <a:off x="6850" y="826"/>
              <a:ext cx="71" cy="190"/>
            </a:xfrm>
            <a:custGeom>
              <a:avLst/>
              <a:gdLst>
                <a:gd name="T0" fmla="*/ 42 w 48"/>
                <a:gd name="T1" fmla="*/ 132 h 132"/>
                <a:gd name="T2" fmla="*/ 6 w 48"/>
                <a:gd name="T3" fmla="*/ 132 h 132"/>
                <a:gd name="T4" fmla="*/ 0 w 48"/>
                <a:gd name="T5" fmla="*/ 126 h 132"/>
                <a:gd name="T6" fmla="*/ 0 w 48"/>
                <a:gd name="T7" fmla="*/ 6 h 132"/>
                <a:gd name="T8" fmla="*/ 6 w 48"/>
                <a:gd name="T9" fmla="*/ 0 h 132"/>
                <a:gd name="T10" fmla="*/ 42 w 48"/>
                <a:gd name="T11" fmla="*/ 0 h 132"/>
                <a:gd name="T12" fmla="*/ 48 w 48"/>
                <a:gd name="T13" fmla="*/ 6 h 132"/>
                <a:gd name="T14" fmla="*/ 48 w 48"/>
                <a:gd name="T15" fmla="*/ 126 h 132"/>
                <a:gd name="T16" fmla="*/ 42 w 48"/>
                <a:gd name="T17" fmla="*/ 132 h 132"/>
                <a:gd name="T18" fmla="*/ 12 w 48"/>
                <a:gd name="T19" fmla="*/ 120 h 132"/>
                <a:gd name="T20" fmla="*/ 36 w 48"/>
                <a:gd name="T21" fmla="*/ 120 h 132"/>
                <a:gd name="T22" fmla="*/ 36 w 48"/>
                <a:gd name="T23" fmla="*/ 12 h 132"/>
                <a:gd name="T24" fmla="*/ 12 w 48"/>
                <a:gd name="T25" fmla="*/ 12 h 132"/>
                <a:gd name="T26" fmla="*/ 12 w 48"/>
                <a:gd name="T27" fmla="*/ 1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32">
                  <a:moveTo>
                    <a:pt x="42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2" y="132"/>
                    <a:pt x="0" y="130"/>
                    <a:pt x="0" y="1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8" y="130"/>
                    <a:pt x="45" y="132"/>
                    <a:pt x="42" y="132"/>
                  </a:cubicBezTo>
                  <a:close/>
                  <a:moveTo>
                    <a:pt x="12" y="120"/>
                  </a:moveTo>
                  <a:cubicBezTo>
                    <a:pt x="36" y="120"/>
                    <a:pt x="36" y="120"/>
                    <a:pt x="36" y="12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(F) 64"/>
            <p:cNvSpPr>
              <a:spLocks noEditPoints="1"/>
            </p:cNvSpPr>
            <p:nvPr/>
          </p:nvSpPr>
          <p:spPr bwMode="auto">
            <a:xfrm>
              <a:off x="6957" y="860"/>
              <a:ext cx="71" cy="156"/>
            </a:xfrm>
            <a:custGeom>
              <a:avLst/>
              <a:gdLst>
                <a:gd name="T0" fmla="*/ 42 w 48"/>
                <a:gd name="T1" fmla="*/ 108 h 108"/>
                <a:gd name="T2" fmla="*/ 6 w 48"/>
                <a:gd name="T3" fmla="*/ 108 h 108"/>
                <a:gd name="T4" fmla="*/ 0 w 48"/>
                <a:gd name="T5" fmla="*/ 102 h 108"/>
                <a:gd name="T6" fmla="*/ 0 w 48"/>
                <a:gd name="T7" fmla="*/ 6 h 108"/>
                <a:gd name="T8" fmla="*/ 6 w 48"/>
                <a:gd name="T9" fmla="*/ 0 h 108"/>
                <a:gd name="T10" fmla="*/ 42 w 48"/>
                <a:gd name="T11" fmla="*/ 0 h 108"/>
                <a:gd name="T12" fmla="*/ 48 w 48"/>
                <a:gd name="T13" fmla="*/ 6 h 108"/>
                <a:gd name="T14" fmla="*/ 48 w 48"/>
                <a:gd name="T15" fmla="*/ 102 h 108"/>
                <a:gd name="T16" fmla="*/ 42 w 48"/>
                <a:gd name="T17" fmla="*/ 108 h 108"/>
                <a:gd name="T18" fmla="*/ 12 w 48"/>
                <a:gd name="T19" fmla="*/ 96 h 108"/>
                <a:gd name="T20" fmla="*/ 36 w 48"/>
                <a:gd name="T21" fmla="*/ 96 h 108"/>
                <a:gd name="T22" fmla="*/ 36 w 48"/>
                <a:gd name="T23" fmla="*/ 12 h 108"/>
                <a:gd name="T24" fmla="*/ 12 w 48"/>
                <a:gd name="T25" fmla="*/ 12 h 108"/>
                <a:gd name="T26" fmla="*/ 12 w 48"/>
                <a:gd name="T2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8">
                  <a:moveTo>
                    <a:pt x="42" y="108"/>
                  </a:moveTo>
                  <a:cubicBezTo>
                    <a:pt x="6" y="108"/>
                    <a:pt x="6" y="108"/>
                    <a:pt x="6" y="108"/>
                  </a:cubicBezTo>
                  <a:cubicBezTo>
                    <a:pt x="2" y="108"/>
                    <a:pt x="0" y="106"/>
                    <a:pt x="0" y="1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6"/>
                    <a:pt x="45" y="108"/>
                    <a:pt x="42" y="108"/>
                  </a:cubicBezTo>
                  <a:close/>
                  <a:moveTo>
                    <a:pt x="12" y="96"/>
                  </a:moveTo>
                  <a:cubicBezTo>
                    <a:pt x="36" y="96"/>
                    <a:pt x="36" y="96"/>
                    <a:pt x="36" y="9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65"/>
            <p:cNvSpPr>
              <a:spLocks noEditPoints="1"/>
            </p:cNvSpPr>
            <p:nvPr/>
          </p:nvSpPr>
          <p:spPr bwMode="auto">
            <a:xfrm>
              <a:off x="7063" y="739"/>
              <a:ext cx="71" cy="277"/>
            </a:xfrm>
            <a:custGeom>
              <a:avLst/>
              <a:gdLst>
                <a:gd name="T0" fmla="*/ 42 w 48"/>
                <a:gd name="T1" fmla="*/ 192 h 192"/>
                <a:gd name="T2" fmla="*/ 6 w 48"/>
                <a:gd name="T3" fmla="*/ 192 h 192"/>
                <a:gd name="T4" fmla="*/ 0 w 48"/>
                <a:gd name="T5" fmla="*/ 186 h 192"/>
                <a:gd name="T6" fmla="*/ 0 w 48"/>
                <a:gd name="T7" fmla="*/ 6 h 192"/>
                <a:gd name="T8" fmla="*/ 6 w 48"/>
                <a:gd name="T9" fmla="*/ 0 h 192"/>
                <a:gd name="T10" fmla="*/ 42 w 48"/>
                <a:gd name="T11" fmla="*/ 0 h 192"/>
                <a:gd name="T12" fmla="*/ 48 w 48"/>
                <a:gd name="T13" fmla="*/ 6 h 192"/>
                <a:gd name="T14" fmla="*/ 48 w 48"/>
                <a:gd name="T15" fmla="*/ 186 h 192"/>
                <a:gd name="T16" fmla="*/ 42 w 48"/>
                <a:gd name="T17" fmla="*/ 192 h 192"/>
                <a:gd name="T18" fmla="*/ 12 w 48"/>
                <a:gd name="T19" fmla="*/ 180 h 192"/>
                <a:gd name="T20" fmla="*/ 36 w 48"/>
                <a:gd name="T21" fmla="*/ 180 h 192"/>
                <a:gd name="T22" fmla="*/ 36 w 48"/>
                <a:gd name="T23" fmla="*/ 12 h 192"/>
                <a:gd name="T24" fmla="*/ 12 w 48"/>
                <a:gd name="T25" fmla="*/ 12 h 192"/>
                <a:gd name="T26" fmla="*/ 12 w 48"/>
                <a:gd name="T27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92">
                  <a:moveTo>
                    <a:pt x="42" y="192"/>
                  </a:moveTo>
                  <a:cubicBezTo>
                    <a:pt x="6" y="192"/>
                    <a:pt x="6" y="192"/>
                    <a:pt x="6" y="192"/>
                  </a:cubicBezTo>
                  <a:cubicBezTo>
                    <a:pt x="2" y="192"/>
                    <a:pt x="0" y="190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90"/>
                    <a:pt x="45" y="192"/>
                    <a:pt x="42" y="192"/>
                  </a:cubicBezTo>
                  <a:close/>
                  <a:moveTo>
                    <a:pt x="12" y="180"/>
                  </a:moveTo>
                  <a:cubicBezTo>
                    <a:pt x="36" y="180"/>
                    <a:pt x="36" y="180"/>
                    <a:pt x="36" y="18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(F) 66"/>
            <p:cNvSpPr>
              <a:spLocks noEditPoints="1"/>
            </p:cNvSpPr>
            <p:nvPr/>
          </p:nvSpPr>
          <p:spPr bwMode="auto">
            <a:xfrm>
              <a:off x="6753" y="774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(F) 67"/>
            <p:cNvSpPr>
              <a:spLocks noEditPoints="1"/>
            </p:cNvSpPr>
            <p:nvPr/>
          </p:nvSpPr>
          <p:spPr bwMode="auto">
            <a:xfrm>
              <a:off x="6859" y="687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(F) 68"/>
            <p:cNvSpPr>
              <a:spLocks noEditPoints="1"/>
            </p:cNvSpPr>
            <p:nvPr/>
          </p:nvSpPr>
          <p:spPr bwMode="auto">
            <a:xfrm>
              <a:off x="6966" y="722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(F) 69"/>
            <p:cNvSpPr>
              <a:spLocks noEditPoints="1"/>
            </p:cNvSpPr>
            <p:nvPr/>
          </p:nvSpPr>
          <p:spPr bwMode="auto">
            <a:xfrm>
              <a:off x="7072" y="600"/>
              <a:ext cx="54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(F) 70"/>
            <p:cNvSpPr>
              <a:spLocks/>
            </p:cNvSpPr>
            <p:nvPr/>
          </p:nvSpPr>
          <p:spPr bwMode="auto">
            <a:xfrm>
              <a:off x="6782" y="714"/>
              <a:ext cx="99" cy="84"/>
            </a:xfrm>
            <a:custGeom>
              <a:avLst/>
              <a:gdLst>
                <a:gd name="T0" fmla="*/ 7 w 67"/>
                <a:gd name="T1" fmla="*/ 58 h 58"/>
                <a:gd name="T2" fmla="*/ 2 w 67"/>
                <a:gd name="T3" fmla="*/ 56 h 58"/>
                <a:gd name="T4" fmla="*/ 3 w 67"/>
                <a:gd name="T5" fmla="*/ 47 h 58"/>
                <a:gd name="T6" fmla="*/ 57 w 67"/>
                <a:gd name="T7" fmla="*/ 3 h 58"/>
                <a:gd name="T8" fmla="*/ 65 w 67"/>
                <a:gd name="T9" fmla="*/ 3 h 58"/>
                <a:gd name="T10" fmla="*/ 64 w 67"/>
                <a:gd name="T11" fmla="*/ 12 h 58"/>
                <a:gd name="T12" fmla="*/ 11 w 67"/>
                <a:gd name="T13" fmla="*/ 56 h 58"/>
                <a:gd name="T14" fmla="*/ 7 w 6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58">
                  <a:moveTo>
                    <a:pt x="7" y="58"/>
                  </a:moveTo>
                  <a:cubicBezTo>
                    <a:pt x="5" y="58"/>
                    <a:pt x="3" y="57"/>
                    <a:pt x="2" y="56"/>
                  </a:cubicBezTo>
                  <a:cubicBezTo>
                    <a:pt x="0" y="53"/>
                    <a:pt x="0" y="49"/>
                    <a:pt x="3" y="47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9" y="0"/>
                    <a:pt x="63" y="1"/>
                    <a:pt x="65" y="3"/>
                  </a:cubicBezTo>
                  <a:cubicBezTo>
                    <a:pt x="67" y="6"/>
                    <a:pt x="67" y="10"/>
                    <a:pt x="64" y="1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8"/>
                    <a:pt x="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(F) 71"/>
            <p:cNvSpPr>
              <a:spLocks/>
            </p:cNvSpPr>
            <p:nvPr/>
          </p:nvSpPr>
          <p:spPr bwMode="auto">
            <a:xfrm>
              <a:off x="6892" y="708"/>
              <a:ext cx="93" cy="44"/>
            </a:xfrm>
            <a:custGeom>
              <a:avLst/>
              <a:gdLst>
                <a:gd name="T0" fmla="*/ 57 w 63"/>
                <a:gd name="T1" fmla="*/ 30 h 30"/>
                <a:gd name="T2" fmla="*/ 55 w 63"/>
                <a:gd name="T3" fmla="*/ 29 h 30"/>
                <a:gd name="T4" fmla="*/ 5 w 63"/>
                <a:gd name="T5" fmla="*/ 13 h 30"/>
                <a:gd name="T6" fmla="*/ 1 w 63"/>
                <a:gd name="T7" fmla="*/ 5 h 30"/>
                <a:gd name="T8" fmla="*/ 9 w 63"/>
                <a:gd name="T9" fmla="*/ 2 h 30"/>
                <a:gd name="T10" fmla="*/ 58 w 63"/>
                <a:gd name="T11" fmla="*/ 18 h 30"/>
                <a:gd name="T12" fmla="*/ 62 w 63"/>
                <a:gd name="T13" fmla="*/ 26 h 30"/>
                <a:gd name="T14" fmla="*/ 57 w 63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0">
                  <a:moveTo>
                    <a:pt x="57" y="30"/>
                  </a:moveTo>
                  <a:cubicBezTo>
                    <a:pt x="56" y="30"/>
                    <a:pt x="55" y="30"/>
                    <a:pt x="5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0" y="8"/>
                    <a:pt x="1" y="5"/>
                  </a:cubicBezTo>
                  <a:cubicBezTo>
                    <a:pt x="2" y="2"/>
                    <a:pt x="6" y="0"/>
                    <a:pt x="9" y="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2" y="19"/>
                    <a:pt x="63" y="23"/>
                    <a:pt x="62" y="26"/>
                  </a:cubicBezTo>
                  <a:cubicBezTo>
                    <a:pt x="61" y="28"/>
                    <a:pt x="59" y="30"/>
                    <a:pt x="5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(F) 72"/>
            <p:cNvSpPr>
              <a:spLocks/>
            </p:cNvSpPr>
            <p:nvPr/>
          </p:nvSpPr>
          <p:spPr bwMode="auto">
            <a:xfrm>
              <a:off x="6994" y="630"/>
              <a:ext cx="103" cy="113"/>
            </a:xfrm>
            <a:custGeom>
              <a:avLst/>
              <a:gdLst>
                <a:gd name="T0" fmla="*/ 6 w 70"/>
                <a:gd name="T1" fmla="*/ 78 h 78"/>
                <a:gd name="T2" fmla="*/ 3 w 70"/>
                <a:gd name="T3" fmla="*/ 77 h 78"/>
                <a:gd name="T4" fmla="*/ 2 w 70"/>
                <a:gd name="T5" fmla="*/ 68 h 78"/>
                <a:gd name="T6" fmla="*/ 58 w 70"/>
                <a:gd name="T7" fmla="*/ 3 h 78"/>
                <a:gd name="T8" fmla="*/ 67 w 70"/>
                <a:gd name="T9" fmla="*/ 2 h 78"/>
                <a:gd name="T10" fmla="*/ 67 w 70"/>
                <a:gd name="T11" fmla="*/ 10 h 78"/>
                <a:gd name="T12" fmla="*/ 11 w 70"/>
                <a:gd name="T13" fmla="*/ 76 h 78"/>
                <a:gd name="T14" fmla="*/ 6 w 70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78">
                  <a:moveTo>
                    <a:pt x="6" y="78"/>
                  </a:moveTo>
                  <a:cubicBezTo>
                    <a:pt x="5" y="78"/>
                    <a:pt x="4" y="78"/>
                    <a:pt x="3" y="77"/>
                  </a:cubicBezTo>
                  <a:cubicBezTo>
                    <a:pt x="0" y="75"/>
                    <a:pt x="0" y="71"/>
                    <a:pt x="2" y="68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0"/>
                    <a:pt x="64" y="0"/>
                    <a:pt x="67" y="2"/>
                  </a:cubicBezTo>
                  <a:cubicBezTo>
                    <a:pt x="69" y="4"/>
                    <a:pt x="70" y="8"/>
                    <a:pt x="67" y="10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8"/>
                    <a:pt x="8" y="78"/>
                    <a:pt x="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0" name="标题 3">
            <a:extLst>
              <a:ext uri="{FF2B5EF4-FFF2-40B4-BE49-F238E27FC236}">
                <a16:creationId xmlns:a16="http://schemas.microsoft.com/office/drawing/2014/main" id="{214DFC24-391D-4237-AC99-9E80FA3F4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rtlCol="0">
            <a:normAutofit/>
          </a:bodyPr>
          <a:lstStyle/>
          <a:p>
            <a:pPr algn="ctr"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大纲</a:t>
            </a:r>
          </a:p>
        </p:txBody>
      </p:sp>
    </p:spTree>
    <p:extLst>
      <p:ext uri="{BB962C8B-B14F-4D97-AF65-F5344CB8AC3E}">
        <p14:creationId xmlns:p14="http://schemas.microsoft.com/office/powerpoint/2010/main" val="3626630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选题</a:t>
            </a:r>
          </a:p>
        </p:txBody>
      </p:sp>
      <p:grpSp>
        <p:nvGrpSpPr>
          <p:cNvPr id="16" name="组 40" descr="望远镜图标"/>
          <p:cNvGrpSpPr>
            <a:grpSpLocks noChangeAspect="1"/>
          </p:cNvGrpSpPr>
          <p:nvPr/>
        </p:nvGrpSpPr>
        <p:grpSpPr bwMode="auto">
          <a:xfrm>
            <a:off x="8636173" y="3443111"/>
            <a:ext cx="3301707" cy="3054269"/>
            <a:chOff x="3438" y="454"/>
            <a:chExt cx="427" cy="395"/>
          </a:xfrm>
          <a:solidFill>
            <a:schemeClr val="bg1">
              <a:alpha val="50000"/>
            </a:schemeClr>
          </a:solidFill>
        </p:grpSpPr>
        <p:sp>
          <p:nvSpPr>
            <p:cNvPr id="17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28" name="组 40" descr="望远镜图标"/>
          <p:cNvGrpSpPr>
            <a:grpSpLocks noChangeAspect="1"/>
          </p:cNvGrpSpPr>
          <p:nvPr/>
        </p:nvGrpSpPr>
        <p:grpSpPr bwMode="auto">
          <a:xfrm>
            <a:off x="2018353" y="2504231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29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zh-CN" altLang="en-US" sz="4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构建模拟网络购物商场</a:t>
            </a:r>
          </a:p>
        </p:txBody>
      </p:sp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查看平板电脑的女士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背景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en-US" altLang="zh-CN" dirty="0"/>
          </a:p>
          <a:p>
            <a:pPr rtl="0"/>
            <a:r>
              <a:rPr lang="zh-CN" altLang="en-US" sz="2400" dirty="0"/>
              <a:t>模拟购物商场：</a:t>
            </a:r>
            <a:endParaRPr lang="en-US" altLang="zh-CN" sz="2400" dirty="0"/>
          </a:p>
          <a:p>
            <a:pPr rtl="0"/>
            <a:endParaRPr lang="zh-CN" altLang="en-US" dirty="0"/>
          </a:p>
          <a:p>
            <a:pPr marL="324000" lvl="1" indent="0">
              <a:buNone/>
            </a:pPr>
            <a:r>
              <a:rPr lang="en-US" altLang="zh-CN" sz="1800" dirty="0">
                <a:effectLst/>
                <a:cs typeface="Times New Roman" panose="02020603050405020304" pitchFamily="18" charset="0"/>
              </a:rPr>
              <a:t>2006</a:t>
            </a:r>
            <a:r>
              <a:rPr lang="zh-CN" altLang="zh-CN" sz="1800" dirty="0">
                <a:effectLst/>
                <a:cs typeface="Times New Roman" panose="02020603050405020304" pitchFamily="18" charset="0"/>
              </a:rPr>
              <a:t>年郑渊洁出版的童话故事《翼展》中描绘了这样一个场景：人们可以在商场中尽情地购物，而在结账时使用一张虚拟的购物卡——这意味着顾客并不需要真正地花钱来购买这些商品，同时他们也不能将这些商品带回家。这种模式在几乎不需要花费的情况</a:t>
            </a:r>
            <a:r>
              <a:rPr lang="zh-CN" altLang="zh-CN" sz="1800">
                <a:effectLst/>
                <a:cs typeface="Times New Roman" panose="02020603050405020304" pitchFamily="18" charset="0"/>
              </a:rPr>
              <a:t>下，</a:t>
            </a:r>
            <a:r>
              <a:rPr lang="zh-CN" altLang="en-US" sz="1800">
                <a:effectLst/>
                <a:cs typeface="Times New Roman" panose="02020603050405020304" pitchFamily="18" charset="0"/>
              </a:rPr>
              <a:t>让人们</a:t>
            </a:r>
            <a:r>
              <a:rPr lang="zh-CN" altLang="zh-CN" sz="1800">
                <a:effectLst/>
                <a:cs typeface="Times New Roman" panose="02020603050405020304" pitchFamily="18" charset="0"/>
              </a:rPr>
              <a:t>体验</a:t>
            </a:r>
            <a:r>
              <a:rPr lang="zh-CN" altLang="en-US" sz="1800">
                <a:effectLst/>
                <a:cs typeface="Times New Roman" panose="02020603050405020304" pitchFamily="18" charset="0"/>
              </a:rPr>
              <a:t>了</a:t>
            </a:r>
            <a:r>
              <a:rPr lang="zh-CN" altLang="zh-CN" sz="1800">
                <a:effectLst/>
                <a:cs typeface="Times New Roman" panose="02020603050405020304" pitchFamily="18" charset="0"/>
              </a:rPr>
              <a:t>一次“真实”</a:t>
            </a:r>
            <a:r>
              <a:rPr lang="zh-CN" altLang="zh-CN" sz="1800" dirty="0">
                <a:effectLst/>
                <a:cs typeface="Times New Roman" panose="02020603050405020304" pitchFamily="18" charset="0"/>
              </a:rPr>
              <a:t>的购物过程，满足了人们的购买欲。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228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背景</a:t>
            </a:r>
          </a:p>
        </p:txBody>
      </p:sp>
      <p:pic>
        <p:nvPicPr>
          <p:cNvPr id="18" name="图片占位符 17" descr="一男一女坐在办公室桌前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23B5DE-6830-42C8-9BD5-F03AA4236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sz="2400" dirty="0"/>
              <a:t>网络购物：</a:t>
            </a:r>
            <a:endParaRPr lang="en-US" altLang="zh-CN" sz="2400" dirty="0"/>
          </a:p>
          <a:p>
            <a:endParaRPr lang="en-US" altLang="zh-CN" dirty="0"/>
          </a:p>
          <a:p>
            <a:pPr marL="324000" lvl="1" indent="0">
              <a:buNone/>
            </a:pPr>
            <a:r>
              <a:rPr lang="zh-CN" altLang="zh-CN" sz="1800" dirty="0">
                <a:effectLst/>
                <a:cs typeface="Times New Roman" panose="02020603050405020304" pitchFamily="18" charset="0"/>
              </a:rPr>
              <a:t>随着互联网的普及，淘宝、京东等网络购物平台在商业模式上取得了巨大成功——人们足不出户便可以购买商品，</a:t>
            </a:r>
            <a:r>
              <a:rPr lang="zh-CN" altLang="en-US" sz="1800" dirty="0">
                <a:effectLst/>
                <a:cs typeface="Times New Roman" panose="02020603050405020304" pitchFamily="18" charset="0"/>
              </a:rPr>
              <a:t>网络购物</a:t>
            </a:r>
            <a:r>
              <a:rPr lang="zh-CN" altLang="zh-CN" sz="1800" dirty="0">
                <a:effectLst/>
                <a:cs typeface="Times New Roman" panose="02020603050405020304" pitchFamily="18" charset="0"/>
              </a:rPr>
              <a:t>已经成为了中国人的主流购物方式之一。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1421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占位符 27" descr="一群同事通过计算机屏幕协作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现状</a:t>
            </a:r>
          </a:p>
        </p:txBody>
      </p:sp>
      <p:sp>
        <p:nvSpPr>
          <p:cNvPr id="29" name="内容占位符 3">
            <a:extLst>
              <a:ext uri="{FF2B5EF4-FFF2-40B4-BE49-F238E27FC236}">
                <a16:creationId xmlns:a16="http://schemas.microsoft.com/office/drawing/2014/main" id="{D4B431C2-AC17-4635-99CF-A2A55FE2B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zh-CN" kern="100" dirty="0">
                <a:effectLst/>
                <a:cs typeface="Times New Roman" panose="02020603050405020304" pitchFamily="18" charset="0"/>
              </a:rPr>
              <a:t>线下和线上的模拟购物商场模式都鲜有人尝试。</a:t>
            </a:r>
            <a:endParaRPr lang="en-US" altLang="zh-CN" kern="100" dirty="0">
              <a:effectLst/>
              <a:cs typeface="Times New Roman" panose="02020603050405020304" pitchFamily="18" charset="0"/>
            </a:endParaRPr>
          </a:p>
          <a:p>
            <a:endParaRPr lang="en-US" altLang="zh-CN" kern="100" dirty="0">
              <a:cs typeface="Times New Roman" panose="02020603050405020304" pitchFamily="18" charset="0"/>
            </a:endParaRPr>
          </a:p>
          <a:p>
            <a:endParaRPr lang="en-US" altLang="zh-CN" kern="100" dirty="0">
              <a:effectLst/>
              <a:cs typeface="Times New Roman" panose="02020603050405020304" pitchFamily="18" charset="0"/>
            </a:endParaRPr>
          </a:p>
          <a:p>
            <a:endParaRPr lang="zh-CN" altLang="zh-CN" kern="100" dirty="0">
              <a:effectLst/>
              <a:cs typeface="Times New Roman" panose="02020603050405020304" pitchFamily="18" charset="0"/>
            </a:endParaRPr>
          </a:p>
          <a:p>
            <a:r>
              <a:rPr lang="zh-CN" altLang="zh-CN" kern="100" dirty="0">
                <a:effectLst/>
                <a:cs typeface="Times New Roman" panose="02020603050405020304" pitchFamily="18" charset="0"/>
              </a:rPr>
              <a:t>线上的真实购物商场已经取得了巨大的成功，为模拟网络购物商场提供了一个很好的范本。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36249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前端</a:t>
            </a:r>
          </a:p>
        </p:txBody>
      </p:sp>
      <p:graphicFrame>
        <p:nvGraphicFramePr>
          <p:cNvPr id="3" name="图 2" descr="SmartArt 图形"/>
          <p:cNvGraphicFramePr/>
          <p:nvPr>
            <p:extLst>
              <p:ext uri="{D42A27DB-BD31-4B8C-83A1-F6EECF244321}">
                <p14:modId xmlns:p14="http://schemas.microsoft.com/office/powerpoint/2010/main" val="3062766149"/>
              </p:ext>
            </p:extLst>
          </p:nvPr>
        </p:nvGraphicFramePr>
        <p:xfrm>
          <a:off x="4465169" y="-273091"/>
          <a:ext cx="7433320" cy="6052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395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D26F5A3-B8AD-4B44-B8A2-1E95D76B39DD}"/>
              </a:ext>
            </a:extLst>
          </p:cNvPr>
          <p:cNvSpPr txBox="1"/>
          <p:nvPr/>
        </p:nvSpPr>
        <p:spPr>
          <a:xfrm>
            <a:off x="1160124" y="3346246"/>
            <a:ext cx="5460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zh-CN" altLang="en-US" sz="20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前端信息处理</a:t>
            </a:r>
          </a:p>
        </p:txBody>
      </p:sp>
      <p:sp>
        <p:nvSpPr>
          <p:cNvPr id="308" name="文本框 307">
            <a:extLst>
              <a:ext uri="{FF2B5EF4-FFF2-40B4-BE49-F238E27FC236}">
                <a16:creationId xmlns:a16="http://schemas.microsoft.com/office/drawing/2014/main" id="{FD26F5A3-B8AD-4B44-B8A2-1E95D76B39DD}"/>
              </a:ext>
            </a:extLst>
          </p:cNvPr>
          <p:cNvSpPr txBox="1"/>
          <p:nvPr/>
        </p:nvSpPr>
        <p:spPr>
          <a:xfrm>
            <a:off x="7045217" y="3346246"/>
            <a:ext cx="5460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zh-CN" altLang="en-US" sz="20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数据库查询</a:t>
            </a:r>
          </a:p>
        </p:txBody>
      </p:sp>
      <p:grpSp>
        <p:nvGrpSpPr>
          <p:cNvPr id="327" name="组 4" descr="箱型图标"/>
          <p:cNvGrpSpPr>
            <a:grpSpLocks noChangeAspect="1"/>
          </p:cNvGrpSpPr>
          <p:nvPr/>
        </p:nvGrpSpPr>
        <p:grpSpPr bwMode="auto">
          <a:xfrm>
            <a:off x="2392865" y="3206883"/>
            <a:ext cx="614206" cy="596222"/>
            <a:chOff x="516" y="591"/>
            <a:chExt cx="444" cy="431"/>
          </a:xfrm>
          <a:solidFill>
            <a:schemeClr val="accent3"/>
          </a:solidFill>
        </p:grpSpPr>
        <p:sp>
          <p:nvSpPr>
            <p:cNvPr id="328" name="任意多边形(F) 5"/>
            <p:cNvSpPr>
              <a:spLocks noEditPoints="1"/>
            </p:cNvSpPr>
            <p:nvPr/>
          </p:nvSpPr>
          <p:spPr bwMode="auto">
            <a:xfrm>
              <a:off x="517" y="681"/>
              <a:ext cx="239" cy="341"/>
            </a:xfrm>
            <a:custGeom>
              <a:avLst/>
              <a:gdLst>
                <a:gd name="T0" fmla="*/ 150 w 156"/>
                <a:gd name="T1" fmla="*/ 228 h 228"/>
                <a:gd name="T2" fmla="*/ 148 w 156"/>
                <a:gd name="T3" fmla="*/ 228 h 228"/>
                <a:gd name="T4" fmla="*/ 4 w 156"/>
                <a:gd name="T5" fmla="*/ 168 h 228"/>
                <a:gd name="T6" fmla="*/ 0 w 156"/>
                <a:gd name="T7" fmla="*/ 162 h 228"/>
                <a:gd name="T8" fmla="*/ 0 w 156"/>
                <a:gd name="T9" fmla="*/ 6 h 228"/>
                <a:gd name="T10" fmla="*/ 3 w 156"/>
                <a:gd name="T11" fmla="*/ 1 h 228"/>
                <a:gd name="T12" fmla="*/ 9 w 156"/>
                <a:gd name="T13" fmla="*/ 1 h 228"/>
                <a:gd name="T14" fmla="*/ 153 w 156"/>
                <a:gd name="T15" fmla="*/ 61 h 228"/>
                <a:gd name="T16" fmla="*/ 156 w 156"/>
                <a:gd name="T17" fmla="*/ 66 h 228"/>
                <a:gd name="T18" fmla="*/ 156 w 156"/>
                <a:gd name="T19" fmla="*/ 222 h 228"/>
                <a:gd name="T20" fmla="*/ 154 w 156"/>
                <a:gd name="T21" fmla="*/ 227 h 228"/>
                <a:gd name="T22" fmla="*/ 150 w 156"/>
                <a:gd name="T23" fmla="*/ 228 h 228"/>
                <a:gd name="T24" fmla="*/ 12 w 156"/>
                <a:gd name="T25" fmla="*/ 158 h 228"/>
                <a:gd name="T26" fmla="*/ 144 w 156"/>
                <a:gd name="T27" fmla="*/ 213 h 228"/>
                <a:gd name="T28" fmla="*/ 144 w 156"/>
                <a:gd name="T29" fmla="*/ 70 h 228"/>
                <a:gd name="T30" fmla="*/ 12 w 156"/>
                <a:gd name="T31" fmla="*/ 15 h 228"/>
                <a:gd name="T32" fmla="*/ 12 w 156"/>
                <a:gd name="T33" fmla="*/ 15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28">
                  <a:moveTo>
                    <a:pt x="150" y="228"/>
                  </a:moveTo>
                  <a:cubicBezTo>
                    <a:pt x="149" y="228"/>
                    <a:pt x="149" y="228"/>
                    <a:pt x="148" y="228"/>
                  </a:cubicBezTo>
                  <a:cubicBezTo>
                    <a:pt x="4" y="168"/>
                    <a:pt x="4" y="168"/>
                    <a:pt x="4" y="168"/>
                  </a:cubicBezTo>
                  <a:cubicBezTo>
                    <a:pt x="2" y="167"/>
                    <a:pt x="0" y="165"/>
                    <a:pt x="0" y="16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1"/>
                  </a:cubicBezTo>
                  <a:cubicBezTo>
                    <a:pt x="5" y="0"/>
                    <a:pt x="7" y="0"/>
                    <a:pt x="9" y="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5" y="62"/>
                    <a:pt x="156" y="64"/>
                    <a:pt x="156" y="66"/>
                  </a:cubicBezTo>
                  <a:cubicBezTo>
                    <a:pt x="156" y="222"/>
                    <a:pt x="156" y="222"/>
                    <a:pt x="156" y="222"/>
                  </a:cubicBezTo>
                  <a:cubicBezTo>
                    <a:pt x="156" y="224"/>
                    <a:pt x="155" y="226"/>
                    <a:pt x="154" y="227"/>
                  </a:cubicBezTo>
                  <a:cubicBezTo>
                    <a:pt x="153" y="228"/>
                    <a:pt x="151" y="228"/>
                    <a:pt x="150" y="228"/>
                  </a:cubicBezTo>
                  <a:close/>
                  <a:moveTo>
                    <a:pt x="12" y="158"/>
                  </a:moveTo>
                  <a:cubicBezTo>
                    <a:pt x="144" y="213"/>
                    <a:pt x="144" y="213"/>
                    <a:pt x="144" y="213"/>
                  </a:cubicBezTo>
                  <a:cubicBezTo>
                    <a:pt x="144" y="70"/>
                    <a:pt x="144" y="70"/>
                    <a:pt x="144" y="70"/>
                  </a:cubicBezTo>
                  <a:cubicBezTo>
                    <a:pt x="12" y="15"/>
                    <a:pt x="12" y="15"/>
                    <a:pt x="12" y="15"/>
                  </a:cubicBezTo>
                  <a:lnTo>
                    <a:pt x="1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(F) 6"/>
            <p:cNvSpPr>
              <a:spLocks noEditPoints="1"/>
            </p:cNvSpPr>
            <p:nvPr/>
          </p:nvSpPr>
          <p:spPr bwMode="auto">
            <a:xfrm>
              <a:off x="738" y="681"/>
              <a:ext cx="221" cy="341"/>
            </a:xfrm>
            <a:custGeom>
              <a:avLst/>
              <a:gdLst>
                <a:gd name="T0" fmla="*/ 6 w 144"/>
                <a:gd name="T1" fmla="*/ 228 h 228"/>
                <a:gd name="T2" fmla="*/ 3 w 144"/>
                <a:gd name="T3" fmla="*/ 227 h 228"/>
                <a:gd name="T4" fmla="*/ 0 w 144"/>
                <a:gd name="T5" fmla="*/ 222 h 228"/>
                <a:gd name="T6" fmla="*/ 0 w 144"/>
                <a:gd name="T7" fmla="*/ 66 h 228"/>
                <a:gd name="T8" fmla="*/ 4 w 144"/>
                <a:gd name="T9" fmla="*/ 61 h 228"/>
                <a:gd name="T10" fmla="*/ 136 w 144"/>
                <a:gd name="T11" fmla="*/ 1 h 228"/>
                <a:gd name="T12" fmla="*/ 141 w 144"/>
                <a:gd name="T13" fmla="*/ 1 h 228"/>
                <a:gd name="T14" fmla="*/ 144 w 144"/>
                <a:gd name="T15" fmla="*/ 6 h 228"/>
                <a:gd name="T16" fmla="*/ 144 w 144"/>
                <a:gd name="T17" fmla="*/ 162 h 228"/>
                <a:gd name="T18" fmla="*/ 141 w 144"/>
                <a:gd name="T19" fmla="*/ 168 h 228"/>
                <a:gd name="T20" fmla="*/ 9 w 144"/>
                <a:gd name="T21" fmla="*/ 228 h 228"/>
                <a:gd name="T22" fmla="*/ 6 w 144"/>
                <a:gd name="T23" fmla="*/ 228 h 228"/>
                <a:gd name="T24" fmla="*/ 12 w 144"/>
                <a:gd name="T25" fmla="*/ 70 h 228"/>
                <a:gd name="T26" fmla="*/ 12 w 144"/>
                <a:gd name="T27" fmla="*/ 213 h 228"/>
                <a:gd name="T28" fmla="*/ 132 w 144"/>
                <a:gd name="T29" fmla="*/ 159 h 228"/>
                <a:gd name="T30" fmla="*/ 132 w 144"/>
                <a:gd name="T31" fmla="*/ 16 h 228"/>
                <a:gd name="T32" fmla="*/ 12 w 144"/>
                <a:gd name="T33" fmla="*/ 7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" h="228">
                  <a:moveTo>
                    <a:pt x="6" y="228"/>
                  </a:moveTo>
                  <a:cubicBezTo>
                    <a:pt x="5" y="228"/>
                    <a:pt x="4" y="228"/>
                    <a:pt x="3" y="227"/>
                  </a:cubicBezTo>
                  <a:cubicBezTo>
                    <a:pt x="1" y="226"/>
                    <a:pt x="0" y="224"/>
                    <a:pt x="0" y="22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4"/>
                    <a:pt x="2" y="62"/>
                    <a:pt x="4" y="61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8" y="0"/>
                    <a:pt x="140" y="0"/>
                    <a:pt x="141" y="1"/>
                  </a:cubicBezTo>
                  <a:cubicBezTo>
                    <a:pt x="143" y="2"/>
                    <a:pt x="144" y="4"/>
                    <a:pt x="144" y="6"/>
                  </a:cubicBezTo>
                  <a:cubicBezTo>
                    <a:pt x="144" y="162"/>
                    <a:pt x="144" y="162"/>
                    <a:pt x="144" y="162"/>
                  </a:cubicBezTo>
                  <a:cubicBezTo>
                    <a:pt x="144" y="165"/>
                    <a:pt x="143" y="167"/>
                    <a:pt x="141" y="168"/>
                  </a:cubicBezTo>
                  <a:cubicBezTo>
                    <a:pt x="9" y="228"/>
                    <a:pt x="9" y="228"/>
                    <a:pt x="9" y="228"/>
                  </a:cubicBezTo>
                  <a:cubicBezTo>
                    <a:pt x="8" y="228"/>
                    <a:pt x="7" y="228"/>
                    <a:pt x="6" y="228"/>
                  </a:cubicBezTo>
                  <a:close/>
                  <a:moveTo>
                    <a:pt x="12" y="70"/>
                  </a:moveTo>
                  <a:cubicBezTo>
                    <a:pt x="12" y="213"/>
                    <a:pt x="12" y="213"/>
                    <a:pt x="12" y="213"/>
                  </a:cubicBezTo>
                  <a:cubicBezTo>
                    <a:pt x="132" y="159"/>
                    <a:pt x="132" y="159"/>
                    <a:pt x="132" y="159"/>
                  </a:cubicBezTo>
                  <a:cubicBezTo>
                    <a:pt x="132" y="16"/>
                    <a:pt x="132" y="16"/>
                    <a:pt x="132" y="16"/>
                  </a:cubicBezTo>
                  <a:lnTo>
                    <a:pt x="1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(F) 7"/>
            <p:cNvSpPr>
              <a:spLocks/>
            </p:cNvSpPr>
            <p:nvPr/>
          </p:nvSpPr>
          <p:spPr bwMode="auto">
            <a:xfrm>
              <a:off x="516" y="591"/>
              <a:ext cx="444" cy="110"/>
            </a:xfrm>
            <a:custGeom>
              <a:avLst/>
              <a:gdLst>
                <a:gd name="T0" fmla="*/ 283 w 290"/>
                <a:gd name="T1" fmla="*/ 72 h 73"/>
                <a:gd name="T2" fmla="*/ 281 w 290"/>
                <a:gd name="T3" fmla="*/ 72 h 73"/>
                <a:gd name="T4" fmla="*/ 145 w 290"/>
                <a:gd name="T5" fmla="*/ 13 h 73"/>
                <a:gd name="T6" fmla="*/ 10 w 290"/>
                <a:gd name="T7" fmla="*/ 72 h 73"/>
                <a:gd name="T8" fmla="*/ 2 w 290"/>
                <a:gd name="T9" fmla="*/ 69 h 73"/>
                <a:gd name="T10" fmla="*/ 5 w 290"/>
                <a:gd name="T11" fmla="*/ 61 h 73"/>
                <a:gd name="T12" fmla="*/ 143 w 290"/>
                <a:gd name="T13" fmla="*/ 1 h 73"/>
                <a:gd name="T14" fmla="*/ 148 w 290"/>
                <a:gd name="T15" fmla="*/ 1 h 73"/>
                <a:gd name="T16" fmla="*/ 286 w 290"/>
                <a:gd name="T17" fmla="*/ 61 h 73"/>
                <a:gd name="T18" fmla="*/ 289 w 290"/>
                <a:gd name="T19" fmla="*/ 69 h 73"/>
                <a:gd name="T20" fmla="*/ 283 w 290"/>
                <a:gd name="T21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0" h="73">
                  <a:moveTo>
                    <a:pt x="283" y="72"/>
                  </a:moveTo>
                  <a:cubicBezTo>
                    <a:pt x="282" y="72"/>
                    <a:pt x="282" y="72"/>
                    <a:pt x="281" y="72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7" y="73"/>
                    <a:pt x="3" y="72"/>
                    <a:pt x="2" y="69"/>
                  </a:cubicBezTo>
                  <a:cubicBezTo>
                    <a:pt x="0" y="66"/>
                    <a:pt x="2" y="62"/>
                    <a:pt x="5" y="6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44" y="0"/>
                    <a:pt x="146" y="0"/>
                    <a:pt x="148" y="1"/>
                  </a:cubicBezTo>
                  <a:cubicBezTo>
                    <a:pt x="286" y="61"/>
                    <a:pt x="286" y="61"/>
                    <a:pt x="286" y="61"/>
                  </a:cubicBezTo>
                  <a:cubicBezTo>
                    <a:pt x="289" y="62"/>
                    <a:pt x="290" y="66"/>
                    <a:pt x="289" y="69"/>
                  </a:cubicBezTo>
                  <a:cubicBezTo>
                    <a:pt x="288" y="71"/>
                    <a:pt x="286" y="72"/>
                    <a:pt x="28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(F) 8"/>
            <p:cNvSpPr>
              <a:spLocks/>
            </p:cNvSpPr>
            <p:nvPr/>
          </p:nvSpPr>
          <p:spPr bwMode="auto">
            <a:xfrm>
              <a:off x="646" y="630"/>
              <a:ext cx="212" cy="111"/>
            </a:xfrm>
            <a:custGeom>
              <a:avLst/>
              <a:gdLst>
                <a:gd name="T0" fmla="*/ 204 w 212"/>
                <a:gd name="T1" fmla="*/ 111 h 111"/>
                <a:gd name="T2" fmla="*/ 0 w 212"/>
                <a:gd name="T3" fmla="*/ 17 h 111"/>
                <a:gd name="T4" fmla="*/ 8 w 212"/>
                <a:gd name="T5" fmla="*/ 0 h 111"/>
                <a:gd name="T6" fmla="*/ 212 w 212"/>
                <a:gd name="T7" fmla="*/ 94 h 111"/>
                <a:gd name="T8" fmla="*/ 204 w 212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111">
                  <a:moveTo>
                    <a:pt x="204" y="111"/>
                  </a:moveTo>
                  <a:lnTo>
                    <a:pt x="0" y="17"/>
                  </a:lnTo>
                  <a:lnTo>
                    <a:pt x="8" y="0"/>
                  </a:lnTo>
                  <a:lnTo>
                    <a:pt x="212" y="94"/>
                  </a:lnTo>
                  <a:lnTo>
                    <a:pt x="204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(F) 9"/>
            <p:cNvSpPr>
              <a:spLocks noEditPoints="1"/>
            </p:cNvSpPr>
            <p:nvPr/>
          </p:nvSpPr>
          <p:spPr bwMode="auto">
            <a:xfrm>
              <a:off x="572" y="762"/>
              <a:ext cx="129" cy="161"/>
            </a:xfrm>
            <a:custGeom>
              <a:avLst/>
              <a:gdLst>
                <a:gd name="T0" fmla="*/ 78 w 84"/>
                <a:gd name="T1" fmla="*/ 108 h 108"/>
                <a:gd name="T2" fmla="*/ 76 w 84"/>
                <a:gd name="T3" fmla="*/ 108 h 108"/>
                <a:gd name="T4" fmla="*/ 4 w 84"/>
                <a:gd name="T5" fmla="*/ 72 h 108"/>
                <a:gd name="T6" fmla="*/ 0 w 84"/>
                <a:gd name="T7" fmla="*/ 66 h 108"/>
                <a:gd name="T8" fmla="*/ 0 w 84"/>
                <a:gd name="T9" fmla="*/ 6 h 108"/>
                <a:gd name="T10" fmla="*/ 3 w 84"/>
                <a:gd name="T11" fmla="*/ 1 h 108"/>
                <a:gd name="T12" fmla="*/ 9 w 84"/>
                <a:gd name="T13" fmla="*/ 1 h 108"/>
                <a:gd name="T14" fmla="*/ 81 w 84"/>
                <a:gd name="T15" fmla="*/ 37 h 108"/>
                <a:gd name="T16" fmla="*/ 84 w 84"/>
                <a:gd name="T17" fmla="*/ 42 h 108"/>
                <a:gd name="T18" fmla="*/ 84 w 84"/>
                <a:gd name="T19" fmla="*/ 102 h 108"/>
                <a:gd name="T20" fmla="*/ 81 w 84"/>
                <a:gd name="T21" fmla="*/ 108 h 108"/>
                <a:gd name="T22" fmla="*/ 78 w 84"/>
                <a:gd name="T23" fmla="*/ 108 h 108"/>
                <a:gd name="T24" fmla="*/ 12 w 84"/>
                <a:gd name="T25" fmla="*/ 63 h 108"/>
                <a:gd name="T26" fmla="*/ 72 w 84"/>
                <a:gd name="T27" fmla="*/ 93 h 108"/>
                <a:gd name="T28" fmla="*/ 72 w 84"/>
                <a:gd name="T29" fmla="*/ 46 h 108"/>
                <a:gd name="T30" fmla="*/ 12 w 84"/>
                <a:gd name="T31" fmla="*/ 16 h 108"/>
                <a:gd name="T32" fmla="*/ 12 w 84"/>
                <a:gd name="T33" fmla="*/ 6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" h="108">
                  <a:moveTo>
                    <a:pt x="78" y="108"/>
                  </a:moveTo>
                  <a:cubicBezTo>
                    <a:pt x="77" y="108"/>
                    <a:pt x="76" y="108"/>
                    <a:pt x="76" y="108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" y="71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7" y="0"/>
                    <a:pt x="9" y="1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3" y="38"/>
                    <a:pt x="84" y="40"/>
                    <a:pt x="84" y="42"/>
                  </a:cubicBezTo>
                  <a:cubicBezTo>
                    <a:pt x="84" y="102"/>
                    <a:pt x="84" y="102"/>
                    <a:pt x="84" y="102"/>
                  </a:cubicBezTo>
                  <a:cubicBezTo>
                    <a:pt x="84" y="105"/>
                    <a:pt x="83" y="106"/>
                    <a:pt x="81" y="108"/>
                  </a:cubicBezTo>
                  <a:cubicBezTo>
                    <a:pt x="80" y="108"/>
                    <a:pt x="79" y="108"/>
                    <a:pt x="78" y="108"/>
                  </a:cubicBezTo>
                  <a:close/>
                  <a:moveTo>
                    <a:pt x="12" y="63"/>
                  </a:moveTo>
                  <a:cubicBezTo>
                    <a:pt x="72" y="93"/>
                    <a:pt x="72" y="93"/>
                    <a:pt x="72" y="93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2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333" name="组 138" descr="握手图标"/>
          <p:cNvGrpSpPr>
            <a:grpSpLocks noChangeAspect="1"/>
          </p:cNvGrpSpPr>
          <p:nvPr/>
        </p:nvGrpSpPr>
        <p:grpSpPr bwMode="auto">
          <a:xfrm>
            <a:off x="7951167" y="3295851"/>
            <a:ext cx="848522" cy="551898"/>
            <a:chOff x="3600" y="3229"/>
            <a:chExt cx="472" cy="307"/>
          </a:xfrm>
          <a:solidFill>
            <a:schemeClr val="accent3"/>
          </a:solidFill>
        </p:grpSpPr>
        <p:sp>
          <p:nvSpPr>
            <p:cNvPr id="334" name="任意多边形(F) 139"/>
            <p:cNvSpPr>
              <a:spLocks noEditPoints="1"/>
            </p:cNvSpPr>
            <p:nvPr/>
          </p:nvSpPr>
          <p:spPr bwMode="auto">
            <a:xfrm>
              <a:off x="3600" y="3229"/>
              <a:ext cx="472" cy="307"/>
            </a:xfrm>
            <a:custGeom>
              <a:avLst/>
              <a:gdLst>
                <a:gd name="T0" fmla="*/ 239 w 309"/>
                <a:gd name="T1" fmla="*/ 157 h 206"/>
                <a:gd name="T2" fmla="*/ 236 w 309"/>
                <a:gd name="T3" fmla="*/ 129 h 206"/>
                <a:gd name="T4" fmla="*/ 281 w 309"/>
                <a:gd name="T5" fmla="*/ 105 h 206"/>
                <a:gd name="T6" fmla="*/ 240 w 309"/>
                <a:gd name="T7" fmla="*/ 5 h 206"/>
                <a:gd name="T8" fmla="*/ 207 w 309"/>
                <a:gd name="T9" fmla="*/ 38 h 206"/>
                <a:gd name="T10" fmla="*/ 195 w 309"/>
                <a:gd name="T11" fmla="*/ 44 h 206"/>
                <a:gd name="T12" fmla="*/ 130 w 309"/>
                <a:gd name="T13" fmla="*/ 35 h 206"/>
                <a:gd name="T14" fmla="*/ 94 w 309"/>
                <a:gd name="T15" fmla="*/ 43 h 206"/>
                <a:gd name="T16" fmla="*/ 76 w 309"/>
                <a:gd name="T17" fmla="*/ 2 h 206"/>
                <a:gd name="T18" fmla="*/ 2 w 309"/>
                <a:gd name="T19" fmla="*/ 76 h 206"/>
                <a:gd name="T20" fmla="*/ 41 w 309"/>
                <a:gd name="T21" fmla="*/ 96 h 206"/>
                <a:gd name="T22" fmla="*/ 50 w 309"/>
                <a:gd name="T23" fmla="*/ 142 h 206"/>
                <a:gd name="T24" fmla="*/ 83 w 309"/>
                <a:gd name="T25" fmla="*/ 170 h 206"/>
                <a:gd name="T26" fmla="*/ 113 w 309"/>
                <a:gd name="T27" fmla="*/ 195 h 206"/>
                <a:gd name="T28" fmla="*/ 142 w 309"/>
                <a:gd name="T29" fmla="*/ 189 h 206"/>
                <a:gd name="T30" fmla="*/ 153 w 309"/>
                <a:gd name="T31" fmla="*/ 200 h 206"/>
                <a:gd name="T32" fmla="*/ 201 w 309"/>
                <a:gd name="T33" fmla="*/ 190 h 206"/>
                <a:gd name="T34" fmla="*/ 237 w 309"/>
                <a:gd name="T35" fmla="*/ 16 h 206"/>
                <a:gd name="T36" fmla="*/ 218 w 309"/>
                <a:gd name="T37" fmla="*/ 34 h 206"/>
                <a:gd name="T38" fmla="*/ 189 w 309"/>
                <a:gd name="T39" fmla="*/ 52 h 206"/>
                <a:gd name="T40" fmla="*/ 259 w 309"/>
                <a:gd name="T41" fmla="*/ 90 h 206"/>
                <a:gd name="T42" fmla="*/ 177 w 309"/>
                <a:gd name="T43" fmla="*/ 70 h 206"/>
                <a:gd name="T44" fmla="*/ 138 w 309"/>
                <a:gd name="T45" fmla="*/ 71 h 206"/>
                <a:gd name="T46" fmla="*/ 32 w 309"/>
                <a:gd name="T47" fmla="*/ 91 h 206"/>
                <a:gd name="T48" fmla="*/ 91 w 309"/>
                <a:gd name="T49" fmla="*/ 31 h 206"/>
                <a:gd name="T50" fmla="*/ 57 w 309"/>
                <a:gd name="T51" fmla="*/ 124 h 206"/>
                <a:gd name="T52" fmla="*/ 86 w 309"/>
                <a:gd name="T53" fmla="*/ 118 h 206"/>
                <a:gd name="T54" fmla="*/ 73 w 309"/>
                <a:gd name="T55" fmla="*/ 158 h 206"/>
                <a:gd name="T56" fmla="*/ 104 w 309"/>
                <a:gd name="T57" fmla="*/ 126 h 206"/>
                <a:gd name="T58" fmla="*/ 73 w 309"/>
                <a:gd name="T59" fmla="*/ 158 h 206"/>
                <a:gd name="T60" fmla="*/ 110 w 309"/>
                <a:gd name="T61" fmla="*/ 148 h 206"/>
                <a:gd name="T62" fmla="*/ 107 w 309"/>
                <a:gd name="T63" fmla="*/ 174 h 206"/>
                <a:gd name="T64" fmla="*/ 119 w 309"/>
                <a:gd name="T65" fmla="*/ 176 h 206"/>
                <a:gd name="T66" fmla="*/ 140 w 309"/>
                <a:gd name="T67" fmla="*/ 177 h 206"/>
                <a:gd name="T68" fmla="*/ 184 w 309"/>
                <a:gd name="T69" fmla="*/ 184 h 206"/>
                <a:gd name="T70" fmla="*/ 163 w 309"/>
                <a:gd name="T71" fmla="*/ 162 h 206"/>
                <a:gd name="T72" fmla="*/ 156 w 309"/>
                <a:gd name="T73" fmla="*/ 169 h 206"/>
                <a:gd name="T74" fmla="*/ 160 w 309"/>
                <a:gd name="T75" fmla="*/ 193 h 206"/>
                <a:gd name="T76" fmla="*/ 133 w 309"/>
                <a:gd name="T77" fmla="*/ 155 h 206"/>
                <a:gd name="T78" fmla="*/ 112 w 309"/>
                <a:gd name="T79" fmla="*/ 119 h 206"/>
                <a:gd name="T80" fmla="*/ 68 w 309"/>
                <a:gd name="T81" fmla="*/ 98 h 206"/>
                <a:gd name="T82" fmla="*/ 48 w 309"/>
                <a:gd name="T83" fmla="*/ 89 h 206"/>
                <a:gd name="T84" fmla="*/ 121 w 309"/>
                <a:gd name="T85" fmla="*/ 50 h 206"/>
                <a:gd name="T86" fmla="*/ 133 w 309"/>
                <a:gd name="T87" fmla="*/ 53 h 206"/>
                <a:gd name="T88" fmla="*/ 152 w 309"/>
                <a:gd name="T89" fmla="*/ 85 h 206"/>
                <a:gd name="T90" fmla="*/ 153 w 309"/>
                <a:gd name="T91" fmla="*/ 85 h 206"/>
                <a:gd name="T92" fmla="*/ 154 w 309"/>
                <a:gd name="T93" fmla="*/ 84 h 206"/>
                <a:gd name="T94" fmla="*/ 233 w 309"/>
                <a:gd name="T95" fmla="*/ 140 h 206"/>
                <a:gd name="T96" fmla="*/ 206 w 309"/>
                <a:gd name="T97" fmla="*/ 135 h 206"/>
                <a:gd name="T98" fmla="*/ 191 w 309"/>
                <a:gd name="T99" fmla="*/ 120 h 206"/>
                <a:gd name="T100" fmla="*/ 215 w 309"/>
                <a:gd name="T101" fmla="*/ 158 h 206"/>
                <a:gd name="T102" fmla="*/ 176 w 309"/>
                <a:gd name="T103" fmla="*/ 140 h 206"/>
                <a:gd name="T104" fmla="*/ 169 w 309"/>
                <a:gd name="T105" fmla="*/ 147 h 206"/>
                <a:gd name="T106" fmla="*/ 195 w 309"/>
                <a:gd name="T107" fmla="*/ 173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" h="206">
                  <a:moveTo>
                    <a:pt x="221" y="175"/>
                  </a:moveTo>
                  <a:cubicBezTo>
                    <a:pt x="225" y="171"/>
                    <a:pt x="227" y="166"/>
                    <a:pt x="227" y="162"/>
                  </a:cubicBezTo>
                  <a:cubicBezTo>
                    <a:pt x="231" y="162"/>
                    <a:pt x="236" y="160"/>
                    <a:pt x="239" y="157"/>
                  </a:cubicBezTo>
                  <a:cubicBezTo>
                    <a:pt x="245" y="150"/>
                    <a:pt x="246" y="141"/>
                    <a:pt x="241" y="134"/>
                  </a:cubicBezTo>
                  <a:cubicBezTo>
                    <a:pt x="241" y="134"/>
                    <a:pt x="241" y="133"/>
                    <a:pt x="240" y="133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66" y="97"/>
                    <a:pt x="266" y="97"/>
                    <a:pt x="266" y="97"/>
                  </a:cubicBezTo>
                  <a:cubicBezTo>
                    <a:pt x="274" y="105"/>
                    <a:pt x="274" y="105"/>
                    <a:pt x="274" y="105"/>
                  </a:cubicBezTo>
                  <a:cubicBezTo>
                    <a:pt x="276" y="106"/>
                    <a:pt x="279" y="106"/>
                    <a:pt x="281" y="105"/>
                  </a:cubicBezTo>
                  <a:cubicBezTo>
                    <a:pt x="307" y="79"/>
                    <a:pt x="307" y="79"/>
                    <a:pt x="307" y="79"/>
                  </a:cubicBezTo>
                  <a:cubicBezTo>
                    <a:pt x="309" y="77"/>
                    <a:pt x="309" y="73"/>
                    <a:pt x="307" y="71"/>
                  </a:cubicBezTo>
                  <a:cubicBezTo>
                    <a:pt x="240" y="5"/>
                    <a:pt x="240" y="5"/>
                    <a:pt x="240" y="5"/>
                  </a:cubicBezTo>
                  <a:cubicBezTo>
                    <a:pt x="238" y="3"/>
                    <a:pt x="235" y="3"/>
                    <a:pt x="233" y="5"/>
                  </a:cubicBezTo>
                  <a:cubicBezTo>
                    <a:pt x="207" y="31"/>
                    <a:pt x="207" y="31"/>
                    <a:pt x="207" y="31"/>
                  </a:cubicBezTo>
                  <a:cubicBezTo>
                    <a:pt x="205" y="33"/>
                    <a:pt x="205" y="36"/>
                    <a:pt x="207" y="38"/>
                  </a:cubicBezTo>
                  <a:cubicBezTo>
                    <a:pt x="216" y="46"/>
                    <a:pt x="216" y="46"/>
                    <a:pt x="216" y="46"/>
                  </a:cubicBezTo>
                  <a:cubicBezTo>
                    <a:pt x="213" y="48"/>
                    <a:pt x="210" y="49"/>
                    <a:pt x="206" y="49"/>
                  </a:cubicBezTo>
                  <a:cubicBezTo>
                    <a:pt x="202" y="49"/>
                    <a:pt x="198" y="46"/>
                    <a:pt x="195" y="44"/>
                  </a:cubicBezTo>
                  <a:cubicBezTo>
                    <a:pt x="189" y="40"/>
                    <a:pt x="183" y="36"/>
                    <a:pt x="176" y="36"/>
                  </a:cubicBezTo>
                  <a:cubicBezTo>
                    <a:pt x="169" y="36"/>
                    <a:pt x="160" y="37"/>
                    <a:pt x="151" y="41"/>
                  </a:cubicBezTo>
                  <a:cubicBezTo>
                    <a:pt x="148" y="39"/>
                    <a:pt x="140" y="33"/>
                    <a:pt x="130" y="35"/>
                  </a:cubicBezTo>
                  <a:cubicBezTo>
                    <a:pt x="124" y="36"/>
                    <a:pt x="120" y="39"/>
                    <a:pt x="116" y="41"/>
                  </a:cubicBezTo>
                  <a:cubicBezTo>
                    <a:pt x="111" y="44"/>
                    <a:pt x="108" y="46"/>
                    <a:pt x="104" y="46"/>
                  </a:cubicBezTo>
                  <a:cubicBezTo>
                    <a:pt x="100" y="45"/>
                    <a:pt x="97" y="44"/>
                    <a:pt x="94" y="4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4" y="33"/>
                    <a:pt x="104" y="30"/>
                    <a:pt x="102" y="28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4" y="0"/>
                    <a:pt x="71" y="0"/>
                    <a:pt x="69" y="2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0" y="70"/>
                    <a:pt x="0" y="74"/>
                    <a:pt x="2" y="76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0" y="103"/>
                    <a:pt x="33" y="103"/>
                    <a:pt x="35" y="101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50" y="116"/>
                    <a:pt x="50" y="116"/>
                    <a:pt x="50" y="116"/>
                  </a:cubicBezTo>
                  <a:cubicBezTo>
                    <a:pt x="43" y="123"/>
                    <a:pt x="43" y="135"/>
                    <a:pt x="50" y="142"/>
                  </a:cubicBezTo>
                  <a:cubicBezTo>
                    <a:pt x="53" y="145"/>
                    <a:pt x="57" y="147"/>
                    <a:pt x="61" y="148"/>
                  </a:cubicBezTo>
                  <a:cubicBezTo>
                    <a:pt x="60" y="154"/>
                    <a:pt x="61" y="160"/>
                    <a:pt x="66" y="165"/>
                  </a:cubicBezTo>
                  <a:cubicBezTo>
                    <a:pt x="71" y="170"/>
                    <a:pt x="77" y="171"/>
                    <a:pt x="83" y="170"/>
                  </a:cubicBezTo>
                  <a:cubicBezTo>
                    <a:pt x="84" y="174"/>
                    <a:pt x="85" y="178"/>
                    <a:pt x="89" y="181"/>
                  </a:cubicBezTo>
                  <a:cubicBezTo>
                    <a:pt x="94" y="186"/>
                    <a:pt x="101" y="188"/>
                    <a:pt x="107" y="186"/>
                  </a:cubicBezTo>
                  <a:cubicBezTo>
                    <a:pt x="108" y="189"/>
                    <a:pt x="110" y="193"/>
                    <a:pt x="113" y="195"/>
                  </a:cubicBezTo>
                  <a:cubicBezTo>
                    <a:pt x="120" y="202"/>
                    <a:pt x="130" y="202"/>
                    <a:pt x="137" y="194"/>
                  </a:cubicBezTo>
                  <a:cubicBezTo>
                    <a:pt x="137" y="194"/>
                    <a:pt x="137" y="194"/>
                    <a:pt x="137" y="194"/>
                  </a:cubicBezTo>
                  <a:cubicBezTo>
                    <a:pt x="142" y="189"/>
                    <a:pt x="142" y="189"/>
                    <a:pt x="142" y="18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60" y="206"/>
                    <a:pt x="168" y="205"/>
                    <a:pt x="175" y="199"/>
                  </a:cubicBezTo>
                  <a:cubicBezTo>
                    <a:pt x="177" y="197"/>
                    <a:pt x="178" y="195"/>
                    <a:pt x="179" y="192"/>
                  </a:cubicBezTo>
                  <a:cubicBezTo>
                    <a:pt x="186" y="197"/>
                    <a:pt x="195" y="196"/>
                    <a:pt x="201" y="190"/>
                  </a:cubicBezTo>
                  <a:cubicBezTo>
                    <a:pt x="204" y="187"/>
                    <a:pt x="205" y="183"/>
                    <a:pt x="206" y="180"/>
                  </a:cubicBezTo>
                  <a:cubicBezTo>
                    <a:pt x="211" y="180"/>
                    <a:pt x="217" y="179"/>
                    <a:pt x="221" y="175"/>
                  </a:cubicBezTo>
                  <a:close/>
                  <a:moveTo>
                    <a:pt x="237" y="16"/>
                  </a:moveTo>
                  <a:cubicBezTo>
                    <a:pt x="296" y="75"/>
                    <a:pt x="296" y="75"/>
                    <a:pt x="296" y="75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18" y="34"/>
                    <a:pt x="218" y="34"/>
                    <a:pt x="218" y="34"/>
                  </a:cubicBezTo>
                  <a:lnTo>
                    <a:pt x="237" y="16"/>
                  </a:lnTo>
                  <a:close/>
                  <a:moveTo>
                    <a:pt x="176" y="46"/>
                  </a:moveTo>
                  <a:cubicBezTo>
                    <a:pt x="180" y="46"/>
                    <a:pt x="184" y="49"/>
                    <a:pt x="189" y="52"/>
                  </a:cubicBezTo>
                  <a:cubicBezTo>
                    <a:pt x="194" y="55"/>
                    <a:pt x="199" y="59"/>
                    <a:pt x="205" y="59"/>
                  </a:cubicBezTo>
                  <a:cubicBezTo>
                    <a:pt x="213" y="60"/>
                    <a:pt x="220" y="56"/>
                    <a:pt x="223" y="53"/>
                  </a:cubicBezTo>
                  <a:cubicBezTo>
                    <a:pt x="259" y="90"/>
                    <a:pt x="259" y="90"/>
                    <a:pt x="259" y="90"/>
                  </a:cubicBezTo>
                  <a:cubicBezTo>
                    <a:pt x="229" y="122"/>
                    <a:pt x="229" y="122"/>
                    <a:pt x="229" y="122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69"/>
                    <a:pt x="175" y="68"/>
                    <a:pt x="174" y="68"/>
                  </a:cubicBezTo>
                  <a:cubicBezTo>
                    <a:pt x="173" y="68"/>
                    <a:pt x="160" y="68"/>
                    <a:pt x="149" y="76"/>
                  </a:cubicBezTo>
                  <a:cubicBezTo>
                    <a:pt x="144" y="77"/>
                    <a:pt x="140" y="74"/>
                    <a:pt x="138" y="71"/>
                  </a:cubicBezTo>
                  <a:cubicBezTo>
                    <a:pt x="136" y="69"/>
                    <a:pt x="135" y="65"/>
                    <a:pt x="140" y="60"/>
                  </a:cubicBezTo>
                  <a:cubicBezTo>
                    <a:pt x="151" y="48"/>
                    <a:pt x="166" y="46"/>
                    <a:pt x="176" y="46"/>
                  </a:cubicBezTo>
                  <a:close/>
                  <a:moveTo>
                    <a:pt x="32" y="91"/>
                  </a:moveTo>
                  <a:cubicBezTo>
                    <a:pt x="13" y="72"/>
                    <a:pt x="13" y="72"/>
                    <a:pt x="13" y="72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91" y="31"/>
                    <a:pt x="91" y="31"/>
                    <a:pt x="91" y="31"/>
                  </a:cubicBezTo>
                  <a:lnTo>
                    <a:pt x="32" y="91"/>
                  </a:lnTo>
                  <a:close/>
                  <a:moveTo>
                    <a:pt x="57" y="135"/>
                  </a:moveTo>
                  <a:cubicBezTo>
                    <a:pt x="54" y="132"/>
                    <a:pt x="54" y="127"/>
                    <a:pt x="57" y="124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8" y="104"/>
                    <a:pt x="82" y="104"/>
                    <a:pt x="85" y="107"/>
                  </a:cubicBezTo>
                  <a:cubicBezTo>
                    <a:pt x="88" y="110"/>
                    <a:pt x="89" y="115"/>
                    <a:pt x="86" y="118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6" y="139"/>
                    <a:pt x="60" y="139"/>
                    <a:pt x="57" y="135"/>
                  </a:cubicBezTo>
                  <a:close/>
                  <a:moveTo>
                    <a:pt x="73" y="158"/>
                  </a:moveTo>
                  <a:cubicBezTo>
                    <a:pt x="70" y="155"/>
                    <a:pt x="70" y="149"/>
                    <a:pt x="73" y="14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7" y="123"/>
                    <a:pt x="101" y="123"/>
                    <a:pt x="104" y="126"/>
                  </a:cubicBezTo>
                  <a:cubicBezTo>
                    <a:pt x="107" y="129"/>
                    <a:pt x="108" y="134"/>
                    <a:pt x="106" y="137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2" y="161"/>
                    <a:pt x="76" y="161"/>
                    <a:pt x="73" y="158"/>
                  </a:cubicBezTo>
                  <a:close/>
                  <a:moveTo>
                    <a:pt x="96" y="174"/>
                  </a:moveTo>
                  <a:cubicBezTo>
                    <a:pt x="92" y="170"/>
                    <a:pt x="92" y="165"/>
                    <a:pt x="95" y="162"/>
                  </a:cubicBezTo>
                  <a:cubicBezTo>
                    <a:pt x="110" y="148"/>
                    <a:pt x="110" y="148"/>
                    <a:pt x="110" y="148"/>
                  </a:cubicBezTo>
                  <a:cubicBezTo>
                    <a:pt x="113" y="145"/>
                    <a:pt x="118" y="146"/>
                    <a:pt x="121" y="149"/>
                  </a:cubicBezTo>
                  <a:cubicBezTo>
                    <a:pt x="124" y="152"/>
                    <a:pt x="124" y="156"/>
                    <a:pt x="122" y="159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4" y="177"/>
                    <a:pt x="99" y="177"/>
                    <a:pt x="96" y="174"/>
                  </a:cubicBezTo>
                  <a:close/>
                  <a:moveTo>
                    <a:pt x="120" y="188"/>
                  </a:moveTo>
                  <a:cubicBezTo>
                    <a:pt x="116" y="185"/>
                    <a:pt x="116" y="180"/>
                    <a:pt x="119" y="176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3" y="164"/>
                    <a:pt x="137" y="165"/>
                    <a:pt x="140" y="168"/>
                  </a:cubicBezTo>
                  <a:cubicBezTo>
                    <a:pt x="143" y="171"/>
                    <a:pt x="142" y="175"/>
                    <a:pt x="140" y="177"/>
                  </a:cubicBezTo>
                  <a:cubicBezTo>
                    <a:pt x="130" y="187"/>
                    <a:pt x="130" y="187"/>
                    <a:pt x="130" y="187"/>
                  </a:cubicBezTo>
                  <a:cubicBezTo>
                    <a:pt x="128" y="190"/>
                    <a:pt x="123" y="192"/>
                    <a:pt x="120" y="188"/>
                  </a:cubicBezTo>
                  <a:close/>
                  <a:moveTo>
                    <a:pt x="184" y="184"/>
                  </a:moveTo>
                  <a:cubicBezTo>
                    <a:pt x="171" y="170"/>
                    <a:pt x="171" y="170"/>
                    <a:pt x="171" y="170"/>
                  </a:cubicBezTo>
                  <a:cubicBezTo>
                    <a:pt x="170" y="170"/>
                    <a:pt x="170" y="170"/>
                    <a:pt x="170" y="170"/>
                  </a:cubicBezTo>
                  <a:cubicBezTo>
                    <a:pt x="163" y="162"/>
                    <a:pt x="163" y="162"/>
                    <a:pt x="163" y="162"/>
                  </a:cubicBezTo>
                  <a:cubicBezTo>
                    <a:pt x="163" y="162"/>
                    <a:pt x="163" y="162"/>
                    <a:pt x="163" y="162"/>
                  </a:cubicBezTo>
                  <a:cubicBezTo>
                    <a:pt x="161" y="160"/>
                    <a:pt x="158" y="160"/>
                    <a:pt x="156" y="162"/>
                  </a:cubicBezTo>
                  <a:cubicBezTo>
                    <a:pt x="154" y="164"/>
                    <a:pt x="154" y="167"/>
                    <a:pt x="156" y="169"/>
                  </a:cubicBezTo>
                  <a:cubicBezTo>
                    <a:pt x="168" y="182"/>
                    <a:pt x="168" y="182"/>
                    <a:pt x="168" y="182"/>
                  </a:cubicBezTo>
                  <a:cubicBezTo>
                    <a:pt x="170" y="185"/>
                    <a:pt x="170" y="189"/>
                    <a:pt x="167" y="192"/>
                  </a:cubicBezTo>
                  <a:cubicBezTo>
                    <a:pt x="165" y="194"/>
                    <a:pt x="163" y="195"/>
                    <a:pt x="160" y="193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4" y="175"/>
                    <a:pt x="153" y="167"/>
                    <a:pt x="147" y="161"/>
                  </a:cubicBezTo>
                  <a:cubicBezTo>
                    <a:pt x="143" y="157"/>
                    <a:pt x="138" y="155"/>
                    <a:pt x="133" y="155"/>
                  </a:cubicBezTo>
                  <a:cubicBezTo>
                    <a:pt x="134" y="150"/>
                    <a:pt x="132" y="145"/>
                    <a:pt x="128" y="141"/>
                  </a:cubicBezTo>
                  <a:cubicBezTo>
                    <a:pt x="125" y="138"/>
                    <a:pt x="121" y="137"/>
                    <a:pt x="117" y="136"/>
                  </a:cubicBezTo>
                  <a:cubicBezTo>
                    <a:pt x="118" y="130"/>
                    <a:pt x="116" y="124"/>
                    <a:pt x="112" y="119"/>
                  </a:cubicBezTo>
                  <a:cubicBezTo>
                    <a:pt x="108" y="116"/>
                    <a:pt x="103" y="114"/>
                    <a:pt x="98" y="114"/>
                  </a:cubicBezTo>
                  <a:cubicBezTo>
                    <a:pt x="98" y="109"/>
                    <a:pt x="96" y="104"/>
                    <a:pt x="92" y="100"/>
                  </a:cubicBezTo>
                  <a:cubicBezTo>
                    <a:pt x="86" y="93"/>
                    <a:pt x="75" y="93"/>
                    <a:pt x="68" y="98"/>
                  </a:cubicBezTo>
                  <a:cubicBezTo>
                    <a:pt x="68" y="98"/>
                    <a:pt x="68" y="99"/>
                    <a:pt x="68" y="99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90" y="52"/>
                    <a:pt x="96" y="55"/>
                    <a:pt x="103" y="56"/>
                  </a:cubicBezTo>
                  <a:cubicBezTo>
                    <a:pt x="110" y="57"/>
                    <a:pt x="116" y="53"/>
                    <a:pt x="121" y="50"/>
                  </a:cubicBezTo>
                  <a:cubicBezTo>
                    <a:pt x="125" y="48"/>
                    <a:pt x="128" y="46"/>
                    <a:pt x="131" y="45"/>
                  </a:cubicBezTo>
                  <a:cubicBezTo>
                    <a:pt x="135" y="44"/>
                    <a:pt x="138" y="45"/>
                    <a:pt x="140" y="46"/>
                  </a:cubicBezTo>
                  <a:cubicBezTo>
                    <a:pt x="138" y="48"/>
                    <a:pt x="135" y="50"/>
                    <a:pt x="133" y="53"/>
                  </a:cubicBezTo>
                  <a:cubicBezTo>
                    <a:pt x="124" y="61"/>
                    <a:pt x="125" y="71"/>
                    <a:pt x="129" y="77"/>
                  </a:cubicBezTo>
                  <a:cubicBezTo>
                    <a:pt x="130" y="78"/>
                    <a:pt x="131" y="79"/>
                    <a:pt x="132" y="80"/>
                  </a:cubicBezTo>
                  <a:cubicBezTo>
                    <a:pt x="137" y="85"/>
                    <a:pt x="145" y="87"/>
                    <a:pt x="152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2" y="85"/>
                    <a:pt x="152" y="85"/>
                    <a:pt x="153" y="85"/>
                  </a:cubicBezTo>
                  <a:cubicBezTo>
                    <a:pt x="153" y="85"/>
                    <a:pt x="153" y="85"/>
                    <a:pt x="153" y="85"/>
                  </a:cubicBezTo>
                  <a:cubicBezTo>
                    <a:pt x="153" y="85"/>
                    <a:pt x="153" y="85"/>
                    <a:pt x="153" y="85"/>
                  </a:cubicBezTo>
                  <a:cubicBezTo>
                    <a:pt x="153" y="84"/>
                    <a:pt x="153" y="84"/>
                    <a:pt x="154" y="84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60" y="79"/>
                    <a:pt x="168" y="78"/>
                    <a:pt x="171" y="78"/>
                  </a:cubicBezTo>
                  <a:cubicBezTo>
                    <a:pt x="217" y="124"/>
                    <a:pt x="217" y="124"/>
                    <a:pt x="217" y="124"/>
                  </a:cubicBezTo>
                  <a:cubicBezTo>
                    <a:pt x="233" y="140"/>
                    <a:pt x="233" y="140"/>
                    <a:pt x="233" y="140"/>
                  </a:cubicBezTo>
                  <a:cubicBezTo>
                    <a:pt x="235" y="143"/>
                    <a:pt x="235" y="147"/>
                    <a:pt x="232" y="150"/>
                  </a:cubicBezTo>
                  <a:cubicBezTo>
                    <a:pt x="229" y="152"/>
                    <a:pt x="225" y="153"/>
                    <a:pt x="223" y="151"/>
                  </a:cubicBezTo>
                  <a:cubicBezTo>
                    <a:pt x="206" y="135"/>
                    <a:pt x="206" y="135"/>
                    <a:pt x="206" y="135"/>
                  </a:cubicBezTo>
                  <a:cubicBezTo>
                    <a:pt x="206" y="134"/>
                    <a:pt x="206" y="134"/>
                    <a:pt x="206" y="134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89" y="118"/>
                    <a:pt x="186" y="118"/>
                    <a:pt x="184" y="120"/>
                  </a:cubicBezTo>
                  <a:cubicBezTo>
                    <a:pt x="182" y="122"/>
                    <a:pt x="182" y="125"/>
                    <a:pt x="184" y="127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7" y="161"/>
                    <a:pt x="217" y="165"/>
                    <a:pt x="214" y="167"/>
                  </a:cubicBezTo>
                  <a:cubicBezTo>
                    <a:pt x="212" y="170"/>
                    <a:pt x="208" y="170"/>
                    <a:pt x="205" y="168"/>
                  </a:cubicBezTo>
                  <a:cubicBezTo>
                    <a:pt x="176" y="140"/>
                    <a:pt x="176" y="140"/>
                    <a:pt x="176" y="140"/>
                  </a:cubicBezTo>
                  <a:cubicBezTo>
                    <a:pt x="174" y="138"/>
                    <a:pt x="171" y="138"/>
                    <a:pt x="169" y="140"/>
                  </a:cubicBezTo>
                  <a:cubicBezTo>
                    <a:pt x="167" y="142"/>
                    <a:pt x="167" y="146"/>
                    <a:pt x="169" y="147"/>
                  </a:cubicBezTo>
                  <a:cubicBezTo>
                    <a:pt x="169" y="147"/>
                    <a:pt x="169" y="147"/>
                    <a:pt x="169" y="147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197" y="176"/>
                    <a:pt x="196" y="180"/>
                    <a:pt x="194" y="183"/>
                  </a:cubicBezTo>
                  <a:cubicBezTo>
                    <a:pt x="191" y="185"/>
                    <a:pt x="187" y="186"/>
                    <a:pt x="18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140"/>
            <p:cNvSpPr>
              <a:spLocks/>
            </p:cNvSpPr>
            <p:nvPr/>
          </p:nvSpPr>
          <p:spPr bwMode="auto">
            <a:xfrm>
              <a:off x="3699" y="3268"/>
              <a:ext cx="20" cy="17"/>
            </a:xfrm>
            <a:custGeom>
              <a:avLst/>
              <a:gdLst>
                <a:gd name="T0" fmla="*/ 3 w 13"/>
                <a:gd name="T1" fmla="*/ 10 h 12"/>
                <a:gd name="T2" fmla="*/ 11 w 13"/>
                <a:gd name="T3" fmla="*/ 10 h 12"/>
                <a:gd name="T4" fmla="*/ 11 w 13"/>
                <a:gd name="T5" fmla="*/ 2 h 12"/>
                <a:gd name="T6" fmla="*/ 3 w 13"/>
                <a:gd name="T7" fmla="*/ 2 h 12"/>
                <a:gd name="T8" fmla="*/ 3 w 13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3" y="10"/>
                  </a:moveTo>
                  <a:cubicBezTo>
                    <a:pt x="5" y="12"/>
                    <a:pt x="8" y="12"/>
                    <a:pt x="11" y="10"/>
                  </a:cubicBezTo>
                  <a:cubicBezTo>
                    <a:pt x="13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(F) 141"/>
            <p:cNvSpPr>
              <a:spLocks/>
            </p:cNvSpPr>
            <p:nvPr/>
          </p:nvSpPr>
          <p:spPr bwMode="auto">
            <a:xfrm>
              <a:off x="3952" y="3269"/>
              <a:ext cx="18" cy="19"/>
            </a:xfrm>
            <a:custGeom>
              <a:avLst/>
              <a:gdLst>
                <a:gd name="T0" fmla="*/ 10 w 12"/>
                <a:gd name="T1" fmla="*/ 3 h 13"/>
                <a:gd name="T2" fmla="*/ 2 w 12"/>
                <a:gd name="T3" fmla="*/ 3 h 13"/>
                <a:gd name="T4" fmla="*/ 2 w 12"/>
                <a:gd name="T5" fmla="*/ 10 h 13"/>
                <a:gd name="T6" fmla="*/ 10 w 12"/>
                <a:gd name="T7" fmla="*/ 10 h 13"/>
                <a:gd name="T8" fmla="*/ 10 w 12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10" y="3"/>
                  </a:moveTo>
                  <a:cubicBezTo>
                    <a:pt x="8" y="0"/>
                    <a:pt x="4" y="0"/>
                    <a:pt x="2" y="3"/>
                  </a:cubicBezTo>
                  <a:cubicBezTo>
                    <a:pt x="0" y="5"/>
                    <a:pt x="0" y="8"/>
                    <a:pt x="2" y="10"/>
                  </a:cubicBezTo>
                  <a:cubicBezTo>
                    <a:pt x="4" y="13"/>
                    <a:pt x="8" y="13"/>
                    <a:pt x="10" y="10"/>
                  </a:cubicBezTo>
                  <a:cubicBezTo>
                    <a:pt x="12" y="8"/>
                    <a:pt x="12" y="5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688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数据库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8019DA1-EA85-4250-A1F8-3A28113DF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44" y="1765006"/>
            <a:ext cx="5105842" cy="470194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02BF36A-CFD1-4FA3-9C6B-15BFB4A84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947" y="2515678"/>
            <a:ext cx="4945809" cy="31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4087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403_TF89238778.potx" id="{81245CCF-D6E5-494F-9F61-3F341015BE9C}" vid="{4E804766-8CE8-4DFA-8947-C5A124B23269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A6C788-C4FC-4FDC-8A35-3D0FEBD2EC4E}">
  <ds:schemaRefs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purl.org/dc/elements/1.1/"/>
    <ds:schemaRef ds:uri="71af3243-3dd4-4a8d-8c0d-dd76da1f02a5"/>
    <ds:schemaRef ds:uri="http://purl.org/dc/terms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产品摘要演示</Template>
  <TotalTime>225</TotalTime>
  <Words>332</Words>
  <Application>Microsoft Office PowerPoint</Application>
  <PresentationFormat>宽屏</PresentationFormat>
  <Paragraphs>86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Microsoft YaHei UI</vt:lpstr>
      <vt:lpstr>Wingdings 2</vt:lpstr>
      <vt:lpstr>DividendVTI</vt:lpstr>
      <vt:lpstr>项目计划</vt:lpstr>
      <vt:lpstr>大纲</vt:lpstr>
      <vt:lpstr>选题</vt:lpstr>
      <vt:lpstr>背景</vt:lpstr>
      <vt:lpstr>背景</vt:lpstr>
      <vt:lpstr>现状</vt:lpstr>
      <vt:lpstr>前端</vt:lpstr>
      <vt:lpstr>后端</vt:lpstr>
      <vt:lpstr>数据库</vt:lpstr>
      <vt:lpstr>解决方案</vt:lpstr>
      <vt:lpstr>参考文献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项目计划</dc:title>
  <dc:creator>余 文韬</dc:creator>
  <cp:lastModifiedBy>余 文韬</cp:lastModifiedBy>
  <cp:revision>110</cp:revision>
  <dcterms:created xsi:type="dcterms:W3CDTF">2021-10-21T10:24:22Z</dcterms:created>
  <dcterms:modified xsi:type="dcterms:W3CDTF">2021-10-21T14:12:47Z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